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6.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7.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8.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9.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0.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1.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9" r:id="rId4"/>
    <p:sldMasterId id="2147483689" r:id="rId5"/>
    <p:sldMasterId id="2147483704" r:id="rId6"/>
    <p:sldMasterId id="2147483722" r:id="rId7"/>
    <p:sldMasterId id="2147483747" r:id="rId8"/>
    <p:sldMasterId id="2147483773" r:id="rId9"/>
    <p:sldMasterId id="2147483799" r:id="rId10"/>
    <p:sldMasterId id="2147483829" r:id="rId11"/>
    <p:sldMasterId id="2147483846" r:id="rId12"/>
    <p:sldMasterId id="2147483886" r:id="rId13"/>
    <p:sldMasterId id="2147483895" r:id="rId14"/>
    <p:sldMasterId id="2147483922" r:id="rId15"/>
  </p:sldMasterIdLst>
  <p:notesMasterIdLst>
    <p:notesMasterId r:id="rId34"/>
  </p:notesMasterIdLst>
  <p:handoutMasterIdLst>
    <p:handoutMasterId r:id="rId35"/>
  </p:handoutMasterIdLst>
  <p:sldIdLst>
    <p:sldId id="342" r:id="rId16"/>
    <p:sldId id="329" r:id="rId17"/>
    <p:sldId id="470" r:id="rId18"/>
    <p:sldId id="472" r:id="rId19"/>
    <p:sldId id="401" r:id="rId20"/>
    <p:sldId id="489" r:id="rId21"/>
    <p:sldId id="488" r:id="rId22"/>
    <p:sldId id="492" r:id="rId23"/>
    <p:sldId id="490" r:id="rId24"/>
    <p:sldId id="491" r:id="rId25"/>
    <p:sldId id="501" r:id="rId26"/>
    <p:sldId id="465" r:id="rId27"/>
    <p:sldId id="502" r:id="rId28"/>
    <p:sldId id="468" r:id="rId29"/>
    <p:sldId id="495" r:id="rId30"/>
    <p:sldId id="496" r:id="rId31"/>
    <p:sldId id="473" r:id="rId32"/>
    <p:sldId id="499" r:id="rId33"/>
  </p:sldIdLst>
  <p:sldSz cx="9144000" cy="5143500" type="screen16x9"/>
  <p:notesSz cx="6794500" cy="9931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C925"/>
    <a:srgbClr val="009DD9"/>
    <a:srgbClr val="FDC609"/>
    <a:srgbClr val="00558D"/>
    <a:srgbClr val="ED1C24"/>
    <a:srgbClr val="516272"/>
    <a:srgbClr val="BE26AC"/>
    <a:srgbClr val="FDC60D"/>
    <a:srgbClr val="F0651D"/>
    <a:srgbClr val="F363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882" autoAdjust="0"/>
    <p:restoredTop sz="94660"/>
  </p:normalViewPr>
  <p:slideViewPr>
    <p:cSldViewPr>
      <p:cViewPr>
        <p:scale>
          <a:sx n="100" d="100"/>
          <a:sy n="100" d="100"/>
        </p:scale>
        <p:origin x="-1602" y="-864"/>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68" d="100"/>
          <a:sy n="68" d="100"/>
        </p:scale>
        <p:origin x="-3252" y="-96"/>
      </p:cViewPr>
      <p:guideLst>
        <p:guide orient="horz" pos="3128"/>
        <p:guide pos="214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tableStyles" Target="tableStyles.xml"/><Relationship Id="rId21" Type="http://schemas.openxmlformats.org/officeDocument/2006/relationships/slide" Target="slides/slide6.xml"/><Relationship Id="rId34" Type="http://schemas.openxmlformats.org/officeDocument/2006/relationships/notesMaster" Target="notesMasters/notesMaster1.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xml"/><Relationship Id="rId20" Type="http://schemas.openxmlformats.org/officeDocument/2006/relationships/slide" Target="slides/slide5.xml"/><Relationship Id="rId29"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presProps" Target="presProps.xml"/><Relationship Id="rId10" Type="http://schemas.openxmlformats.org/officeDocument/2006/relationships/slideMaster" Target="slideMasters/slideMaster7.xml"/><Relationship Id="rId19" Type="http://schemas.openxmlformats.org/officeDocument/2006/relationships/slide" Target="slides/slide4.xml"/><Relationship Id="rId31" Type="http://schemas.openxmlformats.org/officeDocument/2006/relationships/slide" Target="slides/slide16.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handoutMaster" Target="handoutMasters/handoutMaster1.xml"/><Relationship Id="rId8" Type="http://schemas.openxmlformats.org/officeDocument/2006/relationships/slideMaster" Target="slideMasters/slideMaster5.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657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48645" y="0"/>
            <a:ext cx="2944283" cy="496570"/>
          </a:xfrm>
          <a:prstGeom prst="rect">
            <a:avLst/>
          </a:prstGeom>
        </p:spPr>
        <p:txBody>
          <a:bodyPr vert="horz" lIns="91440" tIns="45720" rIns="91440" bIns="45720" rtlCol="0"/>
          <a:lstStyle>
            <a:lvl1pPr algn="r">
              <a:defRPr sz="1200"/>
            </a:lvl1pPr>
          </a:lstStyle>
          <a:p>
            <a:fld id="{E6E0E02F-6088-420F-A104-D35B1298798B}" type="datetimeFigureOut">
              <a:rPr lang="en-US" smtClean="0"/>
              <a:t>2/15/2016</a:t>
            </a:fld>
            <a:endParaRPr lang="en-US"/>
          </a:p>
        </p:txBody>
      </p:sp>
      <p:sp>
        <p:nvSpPr>
          <p:cNvPr id="4" name="Footer Placeholder 3"/>
          <p:cNvSpPr>
            <a:spLocks noGrp="1"/>
          </p:cNvSpPr>
          <p:nvPr>
            <p:ph type="ftr" sz="quarter" idx="2"/>
          </p:nvPr>
        </p:nvSpPr>
        <p:spPr>
          <a:xfrm>
            <a:off x="0" y="9433106"/>
            <a:ext cx="2944283" cy="49657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48645" y="9433106"/>
            <a:ext cx="2944283" cy="496570"/>
          </a:xfrm>
          <a:prstGeom prst="rect">
            <a:avLst/>
          </a:prstGeom>
        </p:spPr>
        <p:txBody>
          <a:bodyPr vert="horz" lIns="91440" tIns="45720" rIns="91440" bIns="45720" rtlCol="0" anchor="b"/>
          <a:lstStyle>
            <a:lvl1pPr algn="r">
              <a:defRPr sz="1200"/>
            </a:lvl1pPr>
          </a:lstStyle>
          <a:p>
            <a:fld id="{450241D1-A340-443E-A95C-A7F99B4CBFF7}" type="slidenum">
              <a:rPr lang="en-US" smtClean="0"/>
              <a:t>‹#›</a:t>
            </a:fld>
            <a:endParaRPr lang="en-US"/>
          </a:p>
        </p:txBody>
      </p:sp>
    </p:spTree>
    <p:extLst>
      <p:ext uri="{BB962C8B-B14F-4D97-AF65-F5344CB8AC3E}">
        <p14:creationId xmlns:p14="http://schemas.microsoft.com/office/powerpoint/2010/main" val="6765393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657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48645" y="0"/>
            <a:ext cx="2944283" cy="496570"/>
          </a:xfrm>
          <a:prstGeom prst="rect">
            <a:avLst/>
          </a:prstGeom>
        </p:spPr>
        <p:txBody>
          <a:bodyPr vert="horz" lIns="91440" tIns="45720" rIns="91440" bIns="45720" rtlCol="0"/>
          <a:lstStyle>
            <a:lvl1pPr algn="r">
              <a:defRPr sz="1200"/>
            </a:lvl1pPr>
          </a:lstStyle>
          <a:p>
            <a:fld id="{EC182B49-58E0-42F3-8592-D8BEDEE7C8D7}" type="datetimeFigureOut">
              <a:rPr lang="en-US" smtClean="0"/>
              <a:t>2/15/2016</a:t>
            </a:fld>
            <a:endParaRPr lang="en-US"/>
          </a:p>
        </p:txBody>
      </p:sp>
      <p:sp>
        <p:nvSpPr>
          <p:cNvPr id="4" name="Slide Image Placeholder 3"/>
          <p:cNvSpPr>
            <a:spLocks noGrp="1" noRot="1" noChangeAspect="1"/>
          </p:cNvSpPr>
          <p:nvPr>
            <p:ph type="sldImg" idx="2"/>
          </p:nvPr>
        </p:nvSpPr>
        <p:spPr>
          <a:xfrm>
            <a:off x="87313" y="744538"/>
            <a:ext cx="6619875" cy="37242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450" y="4717415"/>
            <a:ext cx="5435600" cy="446913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433106"/>
            <a:ext cx="2944283" cy="49657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48645" y="9433106"/>
            <a:ext cx="2944283" cy="496570"/>
          </a:xfrm>
          <a:prstGeom prst="rect">
            <a:avLst/>
          </a:prstGeom>
        </p:spPr>
        <p:txBody>
          <a:bodyPr vert="horz" lIns="91440" tIns="45720" rIns="91440" bIns="45720" rtlCol="0" anchor="b"/>
          <a:lstStyle>
            <a:lvl1pPr algn="r">
              <a:defRPr sz="1200"/>
            </a:lvl1pPr>
          </a:lstStyle>
          <a:p>
            <a:fld id="{82F1632A-B5F0-403F-A77D-9370A9C0F283}" type="slidenum">
              <a:rPr lang="en-US" smtClean="0"/>
              <a:t>‹#›</a:t>
            </a:fld>
            <a:endParaRPr lang="en-US"/>
          </a:p>
        </p:txBody>
      </p:sp>
    </p:spTree>
    <p:extLst>
      <p:ext uri="{BB962C8B-B14F-4D97-AF65-F5344CB8AC3E}">
        <p14:creationId xmlns:p14="http://schemas.microsoft.com/office/powerpoint/2010/main" val="13448224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Header Placeholder 3"/>
          <p:cNvSpPr>
            <a:spLocks noGrp="1"/>
          </p:cNvSpPr>
          <p:nvPr>
            <p:ph type="hdr" sz="quarter" idx="10"/>
          </p:nvPr>
        </p:nvSpPr>
        <p:spPr/>
        <p:txBody>
          <a:bodyPr/>
          <a:lstStyle/>
          <a:p>
            <a:r>
              <a:rPr lang="en-US" smtClean="0"/>
              <a:t>Microsoft Dynamics</a:t>
            </a:r>
            <a:endParaRPr lang="en-US" dirty="0"/>
          </a:p>
        </p:txBody>
      </p:sp>
      <p:sp>
        <p:nvSpPr>
          <p:cNvPr id="5" name="Date Placeholder 4"/>
          <p:cNvSpPr>
            <a:spLocks noGrp="1"/>
          </p:cNvSpPr>
          <p:nvPr>
            <p:ph type="dt" sz="quarter" idx="11"/>
          </p:nvPr>
        </p:nvSpPr>
        <p:spPr/>
        <p:txBody>
          <a:bodyPr/>
          <a:lstStyle/>
          <a:p>
            <a:fld id="{1695A000-18AF-4190-A600-C7D2D821E5C0}" type="datetime1">
              <a:rPr lang="en-US" smtClean="0"/>
              <a:t>2/15/2016</a:t>
            </a:fld>
            <a:endParaRPr lang="en-US"/>
          </a:p>
        </p:txBody>
      </p:sp>
      <p:sp>
        <p:nvSpPr>
          <p:cNvPr id="6" name="Footer Placeholder 5"/>
          <p:cNvSpPr>
            <a:spLocks noGrp="1"/>
          </p:cNvSpPr>
          <p:nvPr>
            <p:ph type="ftr" sz="quarter" idx="12"/>
          </p:nvPr>
        </p:nvSpPr>
        <p:spPr/>
        <p:txBody>
          <a:bodyPr/>
          <a:lstStyle/>
          <a:p>
            <a:r>
              <a:rPr lang="en-US" sz="500" smtClean="0">
                <a:solidFill>
                  <a:srgbClr val="000000"/>
                </a:solidFill>
                <a:latin typeface="Segoe UI" pitchFamily="34" charset="0"/>
              </a:rPr>
              <a:t>© 2012 Microsoft Corporation. All rights reserved. Microsoft, Windows, Dynamics and other product names are or may be registered trademarks and/or trademarks in the U.S. and/or other countries.</a:t>
            </a:r>
          </a:p>
          <a:p>
            <a:r>
              <a:rPr lang="en-US" sz="50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a:t>
            </a:r>
            <a:br>
              <a:rPr lang="en-US" sz="500" smtClean="0">
                <a:solidFill>
                  <a:srgbClr val="000000"/>
                </a:solidFill>
                <a:latin typeface="Segoe UI" pitchFamily="34" charset="0"/>
              </a:rPr>
            </a:br>
            <a:r>
              <a:rPr lang="en-US" sz="500" smtClean="0">
                <a:solidFill>
                  <a:srgbClr val="000000"/>
                </a:solidFill>
                <a:latin typeface="Segoe UI" pitchFamily="34" charset="0"/>
              </a:rPr>
              <a:t>MICROSOFT MAKES NO WARRANTIES, EXPRESS, IMPLIED OR STATUTORY, AS TO THE INFORMATION IN THIS PRESENTATION.</a:t>
            </a:r>
            <a:endParaRPr lang="en-US" sz="500" dirty="0">
              <a:solidFill>
                <a:srgbClr val="000000"/>
              </a:solidFill>
              <a:latin typeface="Segoe UI" pitchFamily="34" charset="0"/>
            </a:endParaRPr>
          </a:p>
        </p:txBody>
      </p:sp>
      <p:sp>
        <p:nvSpPr>
          <p:cNvPr id="7" name="Slide Number Placeholder 6"/>
          <p:cNvSpPr>
            <a:spLocks noGrp="1"/>
          </p:cNvSpPr>
          <p:nvPr>
            <p:ph type="sldNum" sz="quarter" idx="13"/>
          </p:nvPr>
        </p:nvSpPr>
        <p:spPr/>
        <p:txBody>
          <a:bodyPr/>
          <a:lstStyle/>
          <a:p>
            <a:fld id="{8980CB99-47E3-46F4-AAEB-3919FBEFC014}" type="slidenum">
              <a:rPr lang="en-US" smtClean="0">
                <a:latin typeface="Segoe UI" pitchFamily="34" charset="0"/>
              </a:rPr>
              <a:pPr/>
              <a:t>1</a:t>
            </a:fld>
            <a:endParaRPr lang="en-US" dirty="0">
              <a:latin typeface="Segoe UI" pitchFamily="34" charset="0"/>
            </a:endParaRPr>
          </a:p>
        </p:txBody>
      </p:sp>
    </p:spTree>
    <p:extLst>
      <p:ext uri="{BB962C8B-B14F-4D97-AF65-F5344CB8AC3E}">
        <p14:creationId xmlns:p14="http://schemas.microsoft.com/office/powerpoint/2010/main" val="6810036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685737" rtl="0" eaLnBrk="1" fontAlgn="auto" latinLnBrk="0" hangingPunct="1">
              <a:lnSpc>
                <a:spcPct val="100000"/>
              </a:lnSpc>
              <a:spcBef>
                <a:spcPts val="0"/>
              </a:spcBef>
              <a:spcAft>
                <a:spcPts val="0"/>
              </a:spcAft>
              <a:buClrTx/>
              <a:buSzTx/>
              <a:buFontTx/>
              <a:buNone/>
              <a:tabLst/>
              <a:defRPr/>
            </a:pPr>
            <a:endParaRPr lang="en-US" sz="900" b="1" dirty="0" smtClean="0"/>
          </a:p>
        </p:txBody>
      </p:sp>
      <p:sp>
        <p:nvSpPr>
          <p:cNvPr id="4" name="Header Placeholder 3"/>
          <p:cNvSpPr>
            <a:spLocks noGrp="1"/>
          </p:cNvSpPr>
          <p:nvPr>
            <p:ph type="hdr" sz="quarter" idx="10"/>
          </p:nvPr>
        </p:nvSpPr>
        <p:spPr/>
        <p:txBody>
          <a:bodyPr/>
          <a:lstStyle/>
          <a:p>
            <a:r>
              <a:rPr lang="en-US" dirty="0" smtClean="0">
                <a:solidFill>
                  <a:prstClr val="black"/>
                </a:solidFill>
              </a:rPr>
              <a:t>Microsoft Dynamics</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FFF48BF9-C854-482F-B85F-99254A3107BA}" type="datetime1">
              <a:rPr lang="en-US" smtClean="0">
                <a:solidFill>
                  <a:prstClr val="black"/>
                </a:solidFill>
              </a:rPr>
              <a:pPr/>
              <a:t>2/15/2016</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7183304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313" y="744538"/>
            <a:ext cx="6619875" cy="3724275"/>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2/15/2016 9:24 PM</a:t>
            </a:fld>
            <a:endParaRPr lang="en-US">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3</a:t>
            </a:fld>
            <a:endParaRPr lang="en-US" dirty="0">
              <a:solidFill>
                <a:prstClr val="black"/>
              </a:solidFill>
            </a:endParaRPr>
          </a:p>
        </p:txBody>
      </p:sp>
      <p:sp>
        <p:nvSpPr>
          <p:cNvPr id="8" name="Footer Placeholder 3"/>
          <p:cNvSpPr>
            <a:spLocks noGrp="1"/>
          </p:cNvSpPr>
          <p:nvPr>
            <p:ph type="ftr" sz="quarter" idx="4"/>
          </p:nvPr>
        </p:nvSpPr>
        <p:spPr>
          <a:xfrm>
            <a:off x="0" y="9433106"/>
            <a:ext cx="6190544" cy="49657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pitchFamily="34" charset="0"/>
              </a:rPr>
              <a:t>© 2010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pitchFamily="34" charset="0"/>
              </a:rPr>
            </a:br>
            <a:r>
              <a:rPr lang="en-US" sz="500" dirty="0" smtClean="0">
                <a:solidFill>
                  <a:srgbClr val="000000"/>
                </a:solidFill>
                <a:latin typeface="Segoe" pitchFamily="34" charset="0"/>
              </a:rPr>
              <a:t>MICROSOFT MAKES NO WARRANTIES, EXPRESS, IMPLIED OR STATUTORY, AS TO THE INFORMATION IN THIS PRESENTATION.</a:t>
            </a:r>
          </a:p>
        </p:txBody>
      </p:sp>
    </p:spTree>
    <p:extLst>
      <p:ext uri="{BB962C8B-B14F-4D97-AF65-F5344CB8AC3E}">
        <p14:creationId xmlns:p14="http://schemas.microsoft.com/office/powerpoint/2010/main" val="1784879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313" y="744538"/>
            <a:ext cx="6619875" cy="3724275"/>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2/15/2016 9:24 PM</a:t>
            </a:fld>
            <a:endParaRPr lang="en-US">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5</a:t>
            </a:fld>
            <a:endParaRPr lang="en-US" dirty="0">
              <a:solidFill>
                <a:prstClr val="black"/>
              </a:solidFill>
            </a:endParaRPr>
          </a:p>
        </p:txBody>
      </p:sp>
      <p:sp>
        <p:nvSpPr>
          <p:cNvPr id="8" name="Footer Placeholder 3"/>
          <p:cNvSpPr>
            <a:spLocks noGrp="1"/>
          </p:cNvSpPr>
          <p:nvPr>
            <p:ph type="ftr" sz="quarter" idx="4"/>
          </p:nvPr>
        </p:nvSpPr>
        <p:spPr>
          <a:xfrm>
            <a:off x="0" y="9433106"/>
            <a:ext cx="6190544" cy="49657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pitchFamily="34" charset="0"/>
              </a:rPr>
              <a:t>© 2010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pitchFamily="34" charset="0"/>
              </a:rPr>
            </a:br>
            <a:r>
              <a:rPr lang="en-US" sz="500" dirty="0" smtClean="0">
                <a:solidFill>
                  <a:srgbClr val="000000"/>
                </a:solidFill>
                <a:latin typeface="Segoe" pitchFamily="34" charset="0"/>
              </a:rPr>
              <a:t>MICROSOFT MAKES NO WARRANTIES, EXPRESS, IMPLIED OR STATUTORY, AS TO THE INFORMATION IN THIS PRESENTATION.</a:t>
            </a:r>
          </a:p>
        </p:txBody>
      </p:sp>
    </p:spTree>
    <p:extLst>
      <p:ext uri="{BB962C8B-B14F-4D97-AF65-F5344CB8AC3E}">
        <p14:creationId xmlns:p14="http://schemas.microsoft.com/office/powerpoint/2010/main" val="22584596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313" y="744538"/>
            <a:ext cx="6619875" cy="3724275"/>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2/15/2016 9:24 PM</a:t>
            </a:fld>
            <a:endParaRPr lang="en-US">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12</a:t>
            </a:fld>
            <a:endParaRPr lang="en-US" dirty="0">
              <a:solidFill>
                <a:prstClr val="black"/>
              </a:solidFill>
            </a:endParaRPr>
          </a:p>
        </p:txBody>
      </p:sp>
      <p:sp>
        <p:nvSpPr>
          <p:cNvPr id="8" name="Footer Placeholder 3"/>
          <p:cNvSpPr>
            <a:spLocks noGrp="1"/>
          </p:cNvSpPr>
          <p:nvPr>
            <p:ph type="ftr" sz="quarter" idx="4"/>
          </p:nvPr>
        </p:nvSpPr>
        <p:spPr>
          <a:xfrm>
            <a:off x="0" y="9433106"/>
            <a:ext cx="6190544" cy="49657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pitchFamily="34" charset="0"/>
              </a:rPr>
              <a:t>© 2010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pitchFamily="34" charset="0"/>
              </a:rPr>
            </a:br>
            <a:r>
              <a:rPr lang="en-US" sz="500" dirty="0" smtClean="0">
                <a:solidFill>
                  <a:srgbClr val="000000"/>
                </a:solidFill>
                <a:latin typeface="Segoe" pitchFamily="34" charset="0"/>
              </a:rPr>
              <a:t>MICROSOFT MAKES NO WARRANTIES, EXPRESS, IMPLIED OR STATUTORY, AS TO THE INFORMATION IN THIS PRESENTATION.</a:t>
            </a:r>
          </a:p>
        </p:txBody>
      </p:sp>
    </p:spTree>
    <p:extLst>
      <p:ext uri="{BB962C8B-B14F-4D97-AF65-F5344CB8AC3E}">
        <p14:creationId xmlns:p14="http://schemas.microsoft.com/office/powerpoint/2010/main" val="4713362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313" y="744538"/>
            <a:ext cx="6619875" cy="3724275"/>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2/15/2016 9:24 PM</a:t>
            </a:fld>
            <a:endParaRPr lang="en-US">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14</a:t>
            </a:fld>
            <a:endParaRPr lang="en-US" dirty="0">
              <a:solidFill>
                <a:prstClr val="black"/>
              </a:solidFill>
            </a:endParaRPr>
          </a:p>
        </p:txBody>
      </p:sp>
      <p:sp>
        <p:nvSpPr>
          <p:cNvPr id="8" name="Footer Placeholder 3"/>
          <p:cNvSpPr>
            <a:spLocks noGrp="1"/>
          </p:cNvSpPr>
          <p:nvPr>
            <p:ph type="ftr" sz="quarter" idx="4"/>
          </p:nvPr>
        </p:nvSpPr>
        <p:spPr>
          <a:xfrm>
            <a:off x="0" y="9433106"/>
            <a:ext cx="6190544" cy="49657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pitchFamily="34" charset="0"/>
              </a:rPr>
              <a:t>© 2010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pitchFamily="34" charset="0"/>
              </a:rPr>
            </a:br>
            <a:r>
              <a:rPr lang="en-US" sz="500" dirty="0" smtClean="0">
                <a:solidFill>
                  <a:srgbClr val="000000"/>
                </a:solidFill>
                <a:latin typeface="Segoe" pitchFamily="34" charset="0"/>
              </a:rPr>
              <a:t>MICROSOFT MAKES NO WARRANTIES, EXPRESS, IMPLIED OR STATUTORY, AS TO THE INFORMATION IN THIS PRESENTATION.</a:t>
            </a:r>
          </a:p>
        </p:txBody>
      </p:sp>
    </p:spTree>
    <p:extLst>
      <p:ext uri="{BB962C8B-B14F-4D97-AF65-F5344CB8AC3E}">
        <p14:creationId xmlns:p14="http://schemas.microsoft.com/office/powerpoint/2010/main" val="18385811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82F1632A-B5F0-403F-A77D-9370A9C0F283}" type="slidenum">
              <a:rPr lang="en-US" smtClean="0"/>
              <a:t>16</a:t>
            </a:fld>
            <a:endParaRPr lang="en-US"/>
          </a:p>
        </p:txBody>
      </p:sp>
    </p:spTree>
    <p:extLst>
      <p:ext uri="{BB962C8B-B14F-4D97-AF65-F5344CB8AC3E}">
        <p14:creationId xmlns:p14="http://schemas.microsoft.com/office/powerpoint/2010/main" val="8170522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JPG"/><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2.JPG"/><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3.jpeg"/><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4.jpg"/><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5.JPG"/><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Master" Target="../slideMasters/slideMaster8.xml"/><Relationship Id="rId5" Type="http://schemas.microsoft.com/office/2007/relationships/hdphoto" Target="../media/hdphoto2.wdp"/><Relationship Id="rId4" Type="http://schemas.openxmlformats.org/officeDocument/2006/relationships/image" Target="../media/image38.png"/></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9.png"/><Relationship Id="rId1" Type="http://schemas.openxmlformats.org/officeDocument/2006/relationships/slideMaster" Target="../slideMasters/slideMaster8.xml"/><Relationship Id="rId5" Type="http://schemas.microsoft.com/office/2007/relationships/hdphoto" Target="../media/hdphoto2.wdp"/><Relationship Id="rId4" Type="http://schemas.openxmlformats.org/officeDocument/2006/relationships/image" Target="../media/image38.png"/></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0.jpeg"/><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1.png"/><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Master" Target="../slideMasters/slideMaster9.xml"/><Relationship Id="rId5" Type="http://schemas.openxmlformats.org/officeDocument/2006/relationships/image" Target="../media/image45.png"/><Relationship Id="rId4" Type="http://schemas.openxmlformats.org/officeDocument/2006/relationships/image" Target="../media/image44.png"/></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2.jpeg"/><Relationship Id="rId1" Type="http://schemas.openxmlformats.org/officeDocument/2006/relationships/slideMaster" Target="../slideMasters/slideMaster9.xml"/><Relationship Id="rId5" Type="http://schemas.openxmlformats.org/officeDocument/2006/relationships/image" Target="../media/image45.png"/><Relationship Id="rId4" Type="http://schemas.openxmlformats.org/officeDocument/2006/relationships/image" Target="../media/image44.pn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2.JPG"/><Relationship Id="rId1" Type="http://schemas.openxmlformats.org/officeDocument/2006/relationships/slideMaster" Target="../slideMasters/slideMaster9.xml"/><Relationship Id="rId5" Type="http://schemas.openxmlformats.org/officeDocument/2006/relationships/image" Target="../media/image45.png"/><Relationship Id="rId4" Type="http://schemas.openxmlformats.org/officeDocument/2006/relationships/image" Target="../media/image44.pn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2.JPG"/><Relationship Id="rId1" Type="http://schemas.openxmlformats.org/officeDocument/2006/relationships/slideMaster" Target="../slideMasters/slideMaster9.xml"/><Relationship Id="rId5" Type="http://schemas.openxmlformats.org/officeDocument/2006/relationships/image" Target="../media/image48.png"/><Relationship Id="rId4" Type="http://schemas.openxmlformats.org/officeDocument/2006/relationships/image" Target="../media/image45.png"/></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2.JPG"/><Relationship Id="rId1" Type="http://schemas.openxmlformats.org/officeDocument/2006/relationships/slideMaster" Target="../slideMasters/slideMaster9.xml"/><Relationship Id="rId5" Type="http://schemas.openxmlformats.org/officeDocument/2006/relationships/image" Target="../media/image45.png"/><Relationship Id="rId4" Type="http://schemas.openxmlformats.org/officeDocument/2006/relationships/image" Target="../media/image44.png"/></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32.JPG"/><Relationship Id="rId1" Type="http://schemas.openxmlformats.org/officeDocument/2006/relationships/slideMaster" Target="../slideMasters/slideMaster9.xml"/><Relationship Id="rId5" Type="http://schemas.openxmlformats.org/officeDocument/2006/relationships/image" Target="../media/image45.png"/><Relationship Id="rId4" Type="http://schemas.openxmlformats.org/officeDocument/2006/relationships/image" Target="../media/image44.png"/></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32.JPG"/><Relationship Id="rId1" Type="http://schemas.openxmlformats.org/officeDocument/2006/relationships/slideMaster" Target="../slideMasters/slideMaster9.xml"/><Relationship Id="rId5" Type="http://schemas.openxmlformats.org/officeDocument/2006/relationships/image" Target="../media/image45.png"/><Relationship Id="rId4" Type="http://schemas.openxmlformats.org/officeDocument/2006/relationships/image" Target="../media/image4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2.JPG"/><Relationship Id="rId1" Type="http://schemas.openxmlformats.org/officeDocument/2006/relationships/slideMaster" Target="../slideMasters/slideMaster9.xml"/><Relationship Id="rId4" Type="http://schemas.openxmlformats.org/officeDocument/2006/relationships/image" Target="../media/image45.png"/></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2.jpeg"/><Relationship Id="rId1" Type="http://schemas.openxmlformats.org/officeDocument/2006/relationships/slideMaster" Target="../slideMasters/slideMaster9.xml"/><Relationship Id="rId5" Type="http://schemas.openxmlformats.org/officeDocument/2006/relationships/image" Target="../media/image52.png"/><Relationship Id="rId4" Type="http://schemas.openxmlformats.org/officeDocument/2006/relationships/image" Target="../media/image44.png"/></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42.jpeg"/><Relationship Id="rId1" Type="http://schemas.openxmlformats.org/officeDocument/2006/relationships/slideMaster" Target="../slideMasters/slideMaster9.xml"/><Relationship Id="rId5" Type="http://schemas.openxmlformats.org/officeDocument/2006/relationships/image" Target="../media/image44.png"/><Relationship Id="rId4" Type="http://schemas.openxmlformats.org/officeDocument/2006/relationships/image" Target="../media/image52.png"/></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32.JPG"/><Relationship Id="rId1" Type="http://schemas.openxmlformats.org/officeDocument/2006/relationships/slideMaster" Target="../slideMasters/slideMaster10.xml"/><Relationship Id="rId5" Type="http://schemas.openxmlformats.org/officeDocument/2006/relationships/image" Target="../media/image45.png"/><Relationship Id="rId4" Type="http://schemas.openxmlformats.org/officeDocument/2006/relationships/image" Target="../media/image44.png"/></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jpg"/><Relationship Id="rId1" Type="http://schemas.openxmlformats.org/officeDocument/2006/relationships/slideMaster" Target="../slideMasters/slideMaster11.xml"/><Relationship Id="rId4" Type="http://schemas.openxmlformats.org/officeDocument/2006/relationships/image" Target="../media/image14.png"/></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11.xml"/><Relationship Id="rId4" Type="http://schemas.openxmlformats.org/officeDocument/2006/relationships/image" Target="../media/image14.png"/></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jpg"/><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jpg"/><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jpg"/><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9.jpg"/><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0.jpg"/><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1.jpg"/><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2.jpg"/><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3.jpg"/><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4.jpg"/><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5.jpg"/><Relationship Id="rId1" Type="http://schemas.openxmlformats.org/officeDocument/2006/relationships/slideMaster" Target="../slideMasters/slideMaster11.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1.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Master" Target="../slideMasters/slideMaster11.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Master" Target="../slideMasters/slideMaster11.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jpg"/><Relationship Id="rId1" Type="http://schemas.openxmlformats.org/officeDocument/2006/relationships/slideMaster" Target="../slideMasters/slideMaster12.xml"/><Relationship Id="rId4" Type="http://schemas.openxmlformats.org/officeDocument/2006/relationships/image" Target="../media/image1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12.xml"/><Relationship Id="rId4" Type="http://schemas.openxmlformats.org/officeDocument/2006/relationships/image" Target="../media/image14.png"/></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jpg"/><Relationship Id="rId1" Type="http://schemas.openxmlformats.org/officeDocument/2006/relationships/slideMaster" Target="../slideMasters/slideMaster12.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jpg"/><Relationship Id="rId1" Type="http://schemas.openxmlformats.org/officeDocument/2006/relationships/slideMaster" Target="../slideMasters/slideMaster12.xml"/></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jpg"/><Relationship Id="rId1" Type="http://schemas.openxmlformats.org/officeDocument/2006/relationships/slideMaster" Target="../slideMasters/slideMaster12.xml"/></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9.jpg"/><Relationship Id="rId1" Type="http://schemas.openxmlformats.org/officeDocument/2006/relationships/slideMaster" Target="../slideMasters/slideMaster12.xml"/></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0.jpg"/><Relationship Id="rId1" Type="http://schemas.openxmlformats.org/officeDocument/2006/relationships/slideMaster" Target="../slideMasters/slideMaster12.xml"/></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1.jpg"/><Relationship Id="rId1" Type="http://schemas.openxmlformats.org/officeDocument/2006/relationships/slideMaster" Target="../slideMasters/slideMaster12.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2.jpg"/><Relationship Id="rId1" Type="http://schemas.openxmlformats.org/officeDocument/2006/relationships/slideMaster" Target="../slideMasters/slideMaster12.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3.jpg"/><Relationship Id="rId1" Type="http://schemas.openxmlformats.org/officeDocument/2006/relationships/slideMaster" Target="../slideMasters/slideMaster12.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4.jpg"/><Relationship Id="rId1" Type="http://schemas.openxmlformats.org/officeDocument/2006/relationships/slideMaster" Target="../slideMasters/slideMaster1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12.png"/></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5.jpg"/><Relationship Id="rId1" Type="http://schemas.openxmlformats.org/officeDocument/2006/relationships/slideMaster" Target="../slideMasters/slideMaster12.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Master" Target="../slideMasters/slideMaster1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jp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2.xml"/></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Master" Target="../slideMasters/slideMaster1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jp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jp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jp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9.jp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0.jp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1.jp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2.jp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3.jp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4.jp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5.jp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JP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2.JP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3.jpe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4.jp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5.JP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JP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2.JP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3.jpe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4.jp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5.JP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8153510"/>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389436" y="1055205"/>
            <a:ext cx="4115872" cy="263149"/>
          </a:xfrm>
        </p:spPr>
        <p:txBody>
          <a:bodyPr anchor="b"/>
          <a:lstStyle>
            <a:lvl1pPr marL="0" indent="0">
              <a:lnSpc>
                <a:spcPct val="90000"/>
              </a:lnSpc>
              <a:spcBef>
                <a:spcPts val="0"/>
              </a:spcBef>
              <a:buNone/>
              <a:defRPr sz="1900" b="1"/>
            </a:lvl1pPr>
            <a:lvl2pPr marL="342830" indent="0">
              <a:buNone/>
              <a:defRPr sz="1500" b="1"/>
            </a:lvl2pPr>
            <a:lvl3pPr marL="685660" indent="0">
              <a:buNone/>
              <a:defRPr sz="1400" b="1"/>
            </a:lvl3pPr>
            <a:lvl4pPr marL="1028490" indent="0">
              <a:buNone/>
              <a:defRPr sz="1200" b="1"/>
            </a:lvl4pPr>
            <a:lvl5pPr marL="1371321" indent="0">
              <a:buNone/>
              <a:defRPr sz="1200" b="1"/>
            </a:lvl5pPr>
            <a:lvl6pPr marL="1714150" indent="0">
              <a:buNone/>
              <a:defRPr sz="1200" b="1"/>
            </a:lvl6pPr>
            <a:lvl7pPr marL="2056979" indent="0">
              <a:buNone/>
              <a:defRPr sz="1200" b="1"/>
            </a:lvl7pPr>
            <a:lvl8pPr marL="2399810" indent="0">
              <a:buNone/>
              <a:defRPr sz="1200" b="1"/>
            </a:lvl8pPr>
            <a:lvl9pPr marL="2742639"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381001" y="1600203"/>
            <a:ext cx="4114800" cy="1166473"/>
          </a:xfrm>
        </p:spPr>
        <p:txBody>
          <a:bodyPr/>
          <a:lstStyle>
            <a:lvl1pPr marL="211293" indent="-211293">
              <a:defRPr sz="1700"/>
            </a:lvl1pPr>
            <a:lvl2pPr marL="421594" indent="-199388">
              <a:defRPr sz="1500"/>
            </a:lvl2pPr>
            <a:lvl3pPr marL="610071" indent="-182526">
              <a:defRPr sz="1400"/>
            </a:lvl3pPr>
            <a:lvl4pPr marL="787636" indent="-171614">
              <a:defRPr sz="1300"/>
            </a:lvl4pPr>
            <a:lvl5pPr marL="959249" indent="-154750">
              <a:defRPr sz="13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37501" y="1055205"/>
            <a:ext cx="4115872" cy="263149"/>
          </a:xfrm>
        </p:spPr>
        <p:txBody>
          <a:bodyPr anchor="b"/>
          <a:lstStyle>
            <a:lvl1pPr marL="0" indent="0">
              <a:lnSpc>
                <a:spcPct val="90000"/>
              </a:lnSpc>
              <a:spcBef>
                <a:spcPts val="0"/>
              </a:spcBef>
              <a:buNone/>
              <a:defRPr sz="1900" b="1"/>
            </a:lvl1pPr>
            <a:lvl2pPr marL="342830" indent="0">
              <a:buNone/>
              <a:defRPr sz="1500" b="1"/>
            </a:lvl2pPr>
            <a:lvl3pPr marL="685660" indent="0">
              <a:buNone/>
              <a:defRPr sz="1400" b="1"/>
            </a:lvl3pPr>
            <a:lvl4pPr marL="1028490" indent="0">
              <a:buNone/>
              <a:defRPr sz="1200" b="1"/>
            </a:lvl4pPr>
            <a:lvl5pPr marL="1371321" indent="0">
              <a:buNone/>
              <a:defRPr sz="1200" b="1"/>
            </a:lvl5pPr>
            <a:lvl6pPr marL="1714150" indent="0">
              <a:buNone/>
              <a:defRPr sz="1200" b="1"/>
            </a:lvl6pPr>
            <a:lvl7pPr marL="2056979" indent="0">
              <a:buNone/>
              <a:defRPr sz="1200" b="1"/>
            </a:lvl7pPr>
            <a:lvl8pPr marL="2399810" indent="0">
              <a:buNone/>
              <a:defRPr sz="1200" b="1"/>
            </a:lvl8pPr>
            <a:lvl9pPr marL="2742639"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37501" y="1600202"/>
            <a:ext cx="4115872" cy="1183964"/>
          </a:xfrm>
        </p:spPr>
        <p:txBody>
          <a:bodyPr/>
          <a:lstStyle>
            <a:lvl1pPr marL="222205" indent="-222205">
              <a:defRPr sz="1700"/>
            </a:lvl1pPr>
            <a:lvl2pPr marL="427545" indent="-205340">
              <a:defRPr sz="1500"/>
            </a:lvl2pPr>
            <a:lvl3pPr marL="616022" indent="-183516">
              <a:defRPr sz="1400"/>
            </a:lvl3pPr>
            <a:lvl4pPr marL="787636" indent="-177566">
              <a:defRPr sz="1300"/>
            </a:lvl4pPr>
            <a:lvl5pPr marL="959249" indent="-165661">
              <a:defRPr sz="13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46676128"/>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01933" y="1563132"/>
            <a:ext cx="4033911" cy="1738179"/>
          </a:xfrm>
        </p:spPr>
        <p:txBody>
          <a:bodyPr wrap="square">
            <a:spAutoFit/>
          </a:bodyPr>
          <a:lstStyle>
            <a:lvl1pPr marL="0" indent="0">
              <a:spcBef>
                <a:spcPts val="900"/>
              </a:spcBef>
              <a:buClr>
                <a:schemeClr val="tx1"/>
              </a:buClr>
              <a:buFont typeface="Wingdings" pitchFamily="2" charset="2"/>
              <a:buNone/>
              <a:defRPr sz="2900"/>
            </a:lvl1pPr>
            <a:lvl2pPr marL="0" indent="0">
              <a:buNone/>
              <a:defRPr sz="1500"/>
            </a:lvl2pPr>
            <a:lvl3pPr marL="170340" indent="0">
              <a:buNone/>
              <a:tabLst/>
              <a:defRPr sz="1500"/>
            </a:lvl3pPr>
            <a:lvl4pPr marL="338349" indent="0">
              <a:buNone/>
              <a:defRPr/>
            </a:lvl4pPr>
            <a:lvl5pPr marL="504022"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4908163" y="1563132"/>
            <a:ext cx="4033911" cy="1738179"/>
          </a:xfrm>
        </p:spPr>
        <p:txBody>
          <a:bodyPr wrap="square">
            <a:spAutoFit/>
          </a:bodyPr>
          <a:lstStyle>
            <a:lvl1pPr marL="0" indent="0">
              <a:spcBef>
                <a:spcPts val="900"/>
              </a:spcBef>
              <a:buClr>
                <a:schemeClr val="tx1"/>
              </a:buClr>
              <a:buFont typeface="Wingdings" pitchFamily="2" charset="2"/>
              <a:buNone/>
              <a:defRPr sz="2900"/>
            </a:lvl1pPr>
            <a:lvl2pPr marL="0" indent="0">
              <a:buNone/>
              <a:defRPr sz="1500"/>
            </a:lvl2pPr>
            <a:lvl3pPr marL="170340" indent="0">
              <a:buNone/>
              <a:tabLst/>
              <a:defRPr sz="1500"/>
            </a:lvl3pPr>
            <a:lvl4pPr marL="338349" indent="0">
              <a:buNone/>
              <a:defRPr/>
            </a:lvl4pPr>
            <a:lvl5pPr marL="504022"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Footer Placeholder 2"/>
          <p:cNvSpPr>
            <a:spLocks noGrp="1"/>
          </p:cNvSpPr>
          <p:nvPr>
            <p:ph type="ftr" sz="quarter" idx="12"/>
          </p:nvPr>
        </p:nvSpPr>
        <p:spPr>
          <a:xfrm>
            <a:off x="201930" y="4925200"/>
            <a:ext cx="4201991" cy="273168"/>
          </a:xfrm>
        </p:spPr>
        <p:txBody>
          <a:bodyPr/>
          <a:lstStyle>
            <a:lvl1pPr>
              <a:defRPr/>
            </a:lvl1pPr>
          </a:lstStyle>
          <a:p>
            <a:r>
              <a:rPr lang="en-US" dirty="0" smtClean="0">
                <a:gradFill>
                  <a:gsLst>
                    <a:gs pos="0">
                      <a:srgbClr val="DDDDDD">
                        <a:lumMod val="75000"/>
                      </a:srgbClr>
                    </a:gs>
                    <a:gs pos="100000">
                      <a:srgbClr val="DDDDDD">
                        <a:lumMod val="75000"/>
                      </a:srgbClr>
                    </a:gs>
                  </a:gsLst>
                  <a:lin ang="5400000" scaled="0"/>
                </a:gradFill>
              </a:rPr>
              <a:t>Microsoft Confidential © 2013 Microsoft Corporation. All rights reserved. </a:t>
            </a:r>
            <a:endParaRPr lang="en-US" dirty="0">
              <a:gradFill>
                <a:gsLst>
                  <a:gs pos="0">
                    <a:srgbClr val="DDDDDD">
                      <a:lumMod val="75000"/>
                    </a:srgbClr>
                  </a:gs>
                  <a:gs pos="100000">
                    <a:srgbClr val="DDDDDD">
                      <a:lumMod val="75000"/>
                    </a:srgbClr>
                  </a:gs>
                </a:gsLst>
                <a:lin ang="5400000" scaled="0"/>
              </a:gradFill>
            </a:endParaRPr>
          </a:p>
        </p:txBody>
      </p:sp>
      <p:sp>
        <p:nvSpPr>
          <p:cNvPr id="6" name="Slide Number Placeholder 5"/>
          <p:cNvSpPr>
            <a:spLocks noGrp="1"/>
          </p:cNvSpPr>
          <p:nvPr>
            <p:ph type="sldNum" sz="quarter" idx="13"/>
          </p:nvPr>
        </p:nvSpPr>
        <p:spPr/>
        <p:txBody>
          <a:bodyPr/>
          <a:lstStyle/>
          <a:p>
            <a:fld id="{25B1B22E-D3C8-4129-8E85-2E5037E3E69B}" type="slidenum">
              <a:rPr lang="en-US" smtClean="0">
                <a:gradFill>
                  <a:gsLst>
                    <a:gs pos="0">
                      <a:srgbClr val="DDDDDD">
                        <a:lumMod val="75000"/>
                      </a:srgbClr>
                    </a:gs>
                    <a:gs pos="100000">
                      <a:srgbClr val="DDDDDD">
                        <a:lumMod val="75000"/>
                      </a:srgbClr>
                    </a:gs>
                  </a:gsLst>
                  <a:lin ang="5400000" scaled="0"/>
                </a:gradFill>
              </a:rPr>
              <a:pPr/>
              <a:t>‹#›</a:t>
            </a:fld>
            <a:endParaRPr lang="en-US" dirty="0">
              <a:gradFill>
                <a:gsLst>
                  <a:gs pos="0">
                    <a:srgbClr val="DDDDDD">
                      <a:lumMod val="75000"/>
                    </a:srgbClr>
                  </a:gs>
                  <a:gs pos="100000">
                    <a:srgbClr val="DDDDDD">
                      <a:lumMod val="75000"/>
                    </a:srgbClr>
                  </a:gs>
                </a:gsLst>
                <a:lin ang="5400000" scaled="0"/>
              </a:gradFill>
            </a:endParaRPr>
          </a:p>
        </p:txBody>
      </p:sp>
    </p:spTree>
    <p:extLst>
      <p:ext uri="{BB962C8B-B14F-4D97-AF65-F5344CB8AC3E}">
        <p14:creationId xmlns:p14="http://schemas.microsoft.com/office/powerpoint/2010/main" val="3260838632"/>
      </p:ext>
    </p:extLst>
  </p:cSld>
  <p:clrMapOvr>
    <a:masterClrMapping/>
  </p:clrMapOvr>
  <p:transition>
    <p:fade/>
  </p:transition>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a:xfrm>
            <a:off x="201930" y="4822596"/>
            <a:ext cx="4201991" cy="273168"/>
          </a:xfrm>
        </p:spPr>
        <p:txBody>
          <a:bodyPr/>
          <a:lstStyle>
            <a:lvl1pPr>
              <a:defRPr/>
            </a:lvl1pPr>
          </a:lstStyle>
          <a:p>
            <a:r>
              <a:rPr lang="en-US" dirty="0" smtClean="0">
                <a:gradFill>
                  <a:gsLst>
                    <a:gs pos="0">
                      <a:srgbClr val="DDDDDD">
                        <a:lumMod val="75000"/>
                      </a:srgbClr>
                    </a:gs>
                    <a:gs pos="100000">
                      <a:srgbClr val="DDDDDD">
                        <a:lumMod val="75000"/>
                      </a:srgbClr>
                    </a:gs>
                  </a:gsLst>
                  <a:lin ang="5400000" scaled="0"/>
                </a:gradFill>
              </a:rPr>
              <a:t>Microsoft Confidential © 2013 Microsoft Corporation. All rights reserved. </a:t>
            </a:r>
            <a:endParaRPr lang="en-US" dirty="0">
              <a:gradFill>
                <a:gsLst>
                  <a:gs pos="0">
                    <a:srgbClr val="DDDDDD">
                      <a:lumMod val="75000"/>
                    </a:srgbClr>
                  </a:gs>
                  <a:gs pos="100000">
                    <a:srgbClr val="DDDDDD">
                      <a:lumMod val="75000"/>
                    </a:srgbClr>
                  </a:gs>
                </a:gsLst>
                <a:lin ang="5400000" scaled="0"/>
              </a:gradFill>
            </a:endParaRPr>
          </a:p>
        </p:txBody>
      </p:sp>
      <p:sp>
        <p:nvSpPr>
          <p:cNvPr id="4" name="Slide Number Placeholder 3"/>
          <p:cNvSpPr>
            <a:spLocks noGrp="1"/>
          </p:cNvSpPr>
          <p:nvPr>
            <p:ph type="sldNum" sz="quarter" idx="11"/>
          </p:nvPr>
        </p:nvSpPr>
        <p:spPr>
          <a:xfrm>
            <a:off x="6808394" y="4822596"/>
            <a:ext cx="2133678" cy="273168"/>
          </a:xfrm>
        </p:spPr>
        <p:txBody>
          <a:bodyPr/>
          <a:lstStyle/>
          <a:p>
            <a:fld id="{25B1B22E-D3C8-4129-8E85-2E5037E3E69B}" type="slidenum">
              <a:rPr lang="en-US" smtClean="0">
                <a:gradFill>
                  <a:gsLst>
                    <a:gs pos="0">
                      <a:srgbClr val="DDDDDD">
                        <a:lumMod val="75000"/>
                      </a:srgbClr>
                    </a:gs>
                    <a:gs pos="100000">
                      <a:srgbClr val="DDDDDD">
                        <a:lumMod val="75000"/>
                      </a:srgbClr>
                    </a:gs>
                  </a:gsLst>
                  <a:lin ang="5400000" scaled="0"/>
                </a:gradFill>
              </a:rPr>
              <a:pPr/>
              <a:t>‹#›</a:t>
            </a:fld>
            <a:endParaRPr lang="en-US" dirty="0">
              <a:gradFill>
                <a:gsLst>
                  <a:gs pos="0">
                    <a:srgbClr val="DDDDDD">
                      <a:lumMod val="75000"/>
                    </a:srgbClr>
                  </a:gs>
                  <a:gs pos="100000">
                    <a:srgbClr val="DDDDDD">
                      <a:lumMod val="75000"/>
                    </a:srgbClr>
                  </a:gs>
                </a:gsLst>
                <a:lin ang="5400000" scaled="0"/>
              </a:gradFill>
            </a:endParaRPr>
          </a:p>
        </p:txBody>
      </p:sp>
    </p:spTree>
    <p:extLst>
      <p:ext uri="{BB962C8B-B14F-4D97-AF65-F5344CB8AC3E}">
        <p14:creationId xmlns:p14="http://schemas.microsoft.com/office/powerpoint/2010/main" val="3052398471"/>
      </p:ext>
    </p:extLst>
  </p:cSld>
  <p:clrMapOvr>
    <a:masterClrMapping/>
  </p:clrMapOvr>
  <p:transition>
    <p:fade/>
  </p:transition>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201930" y="4925200"/>
            <a:ext cx="4201991" cy="273168"/>
          </a:xfrm>
        </p:spPr>
        <p:txBody>
          <a:bodyPr/>
          <a:lstStyle>
            <a:lvl1pPr>
              <a:defRPr/>
            </a:lvl1pPr>
          </a:lstStyle>
          <a:p>
            <a:r>
              <a:rPr lang="en-US" dirty="0" smtClean="0">
                <a:gradFill>
                  <a:gsLst>
                    <a:gs pos="0">
                      <a:srgbClr val="DDDDDD">
                        <a:lumMod val="75000"/>
                      </a:srgbClr>
                    </a:gs>
                    <a:gs pos="100000">
                      <a:srgbClr val="DDDDDD">
                        <a:lumMod val="75000"/>
                      </a:srgbClr>
                    </a:gs>
                  </a:gsLst>
                  <a:lin ang="5400000" scaled="0"/>
                </a:gradFill>
              </a:rPr>
              <a:t>Microsoft Confidential © 2013 Microsoft Corporation. All rights reserved. </a:t>
            </a:r>
            <a:endParaRPr lang="en-US" dirty="0">
              <a:gradFill>
                <a:gsLst>
                  <a:gs pos="0">
                    <a:srgbClr val="DDDDDD">
                      <a:lumMod val="75000"/>
                    </a:srgbClr>
                  </a:gs>
                  <a:gs pos="100000">
                    <a:srgbClr val="DDDDDD">
                      <a:lumMod val="75000"/>
                    </a:srgbClr>
                  </a:gs>
                </a:gsLst>
                <a:lin ang="5400000" scaled="0"/>
              </a:gradFill>
            </a:endParaRPr>
          </a:p>
        </p:txBody>
      </p:sp>
      <p:sp>
        <p:nvSpPr>
          <p:cNvPr id="3" name="Slide Number Placeholder 2"/>
          <p:cNvSpPr>
            <a:spLocks noGrp="1"/>
          </p:cNvSpPr>
          <p:nvPr>
            <p:ph type="sldNum" sz="quarter" idx="11"/>
          </p:nvPr>
        </p:nvSpPr>
        <p:spPr/>
        <p:txBody>
          <a:bodyPr/>
          <a:lstStyle/>
          <a:p>
            <a:fld id="{25B1B22E-D3C8-4129-8E85-2E5037E3E69B}" type="slidenum">
              <a:rPr lang="en-US" smtClean="0">
                <a:gradFill>
                  <a:gsLst>
                    <a:gs pos="0">
                      <a:srgbClr val="DDDDDD">
                        <a:lumMod val="75000"/>
                      </a:srgbClr>
                    </a:gs>
                    <a:gs pos="100000">
                      <a:srgbClr val="DDDDDD">
                        <a:lumMod val="75000"/>
                      </a:srgbClr>
                    </a:gs>
                  </a:gsLst>
                  <a:lin ang="5400000" scaled="0"/>
                </a:gradFill>
              </a:rPr>
              <a:pPr/>
              <a:t>‹#›</a:t>
            </a:fld>
            <a:endParaRPr lang="en-US" dirty="0">
              <a:gradFill>
                <a:gsLst>
                  <a:gs pos="0">
                    <a:srgbClr val="DDDDDD">
                      <a:lumMod val="75000"/>
                    </a:srgbClr>
                  </a:gs>
                  <a:gs pos="100000">
                    <a:srgbClr val="DDDDDD">
                      <a:lumMod val="75000"/>
                    </a:srgbClr>
                  </a:gs>
                </a:gsLst>
                <a:lin ang="5400000" scaled="0"/>
              </a:gradFill>
            </a:endParaRPr>
          </a:p>
        </p:txBody>
      </p:sp>
    </p:spTree>
    <p:extLst>
      <p:ext uri="{BB962C8B-B14F-4D97-AF65-F5344CB8AC3E}">
        <p14:creationId xmlns:p14="http://schemas.microsoft.com/office/powerpoint/2010/main" val="3671092913"/>
      </p:ext>
    </p:extLst>
  </p:cSld>
  <p:clrMapOvr>
    <a:masterClrMapping/>
  </p:clrMapOvr>
  <p:transition>
    <p:fade/>
  </p:transition>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Right Slide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201930" y="4925200"/>
            <a:ext cx="4201991" cy="273168"/>
          </a:xfrm>
        </p:spPr>
        <p:txBody>
          <a:bodyPr/>
          <a:lstStyle>
            <a:lvl1pPr>
              <a:defRPr/>
            </a:lvl1pPr>
          </a:lstStyle>
          <a:p>
            <a:r>
              <a:rPr lang="en-US" dirty="0" smtClean="0">
                <a:gradFill>
                  <a:gsLst>
                    <a:gs pos="0">
                      <a:srgbClr val="DDDDDD">
                        <a:lumMod val="75000"/>
                      </a:srgbClr>
                    </a:gs>
                    <a:gs pos="100000">
                      <a:srgbClr val="DDDDDD">
                        <a:lumMod val="75000"/>
                      </a:srgbClr>
                    </a:gs>
                  </a:gsLst>
                  <a:lin ang="5400000" scaled="0"/>
                </a:gradFill>
              </a:rPr>
              <a:t>Microsoft Confidential © 2013 Microsoft Corporation. All rights reserved. </a:t>
            </a:r>
            <a:endParaRPr lang="en-US" dirty="0">
              <a:gradFill>
                <a:gsLst>
                  <a:gs pos="0">
                    <a:srgbClr val="DDDDDD">
                      <a:lumMod val="75000"/>
                    </a:srgbClr>
                  </a:gs>
                  <a:gs pos="100000">
                    <a:srgbClr val="DDDDDD">
                      <a:lumMod val="75000"/>
                    </a:srgbClr>
                  </a:gs>
                </a:gsLst>
                <a:lin ang="5400000" scaled="0"/>
              </a:gradFill>
            </a:endParaRPr>
          </a:p>
        </p:txBody>
      </p:sp>
      <p:sp>
        <p:nvSpPr>
          <p:cNvPr id="4" name="Slide Number Placeholder 3"/>
          <p:cNvSpPr>
            <a:spLocks noGrp="1"/>
          </p:cNvSpPr>
          <p:nvPr>
            <p:ph type="sldNum" sz="quarter" idx="11"/>
          </p:nvPr>
        </p:nvSpPr>
        <p:spPr/>
        <p:txBody>
          <a:bodyPr/>
          <a:lstStyle/>
          <a:p>
            <a:fld id="{25B1B22E-D3C8-4129-8E85-2E5037E3E69B}" type="slidenum">
              <a:rPr lang="en-US" smtClean="0">
                <a:gradFill>
                  <a:gsLst>
                    <a:gs pos="0">
                      <a:srgbClr val="DDDDDD">
                        <a:lumMod val="75000"/>
                      </a:srgbClr>
                    </a:gs>
                    <a:gs pos="100000">
                      <a:srgbClr val="DDDDDD">
                        <a:lumMod val="75000"/>
                      </a:srgbClr>
                    </a:gs>
                  </a:gsLst>
                  <a:lin ang="5400000" scaled="0"/>
                </a:gradFill>
              </a:rPr>
              <a:pPr/>
              <a:t>‹#›</a:t>
            </a:fld>
            <a:endParaRPr lang="en-US" dirty="0">
              <a:gradFill>
                <a:gsLst>
                  <a:gs pos="0">
                    <a:srgbClr val="DDDDDD">
                      <a:lumMod val="75000"/>
                    </a:srgbClr>
                  </a:gs>
                  <a:gs pos="100000">
                    <a:srgbClr val="DDDDDD">
                      <a:lumMod val="75000"/>
                    </a:srgbClr>
                  </a:gs>
                </a:gsLst>
                <a:lin ang="5400000" scaled="0"/>
              </a:gradFill>
            </a:endParaRPr>
          </a:p>
        </p:txBody>
      </p:sp>
      <p:sp>
        <p:nvSpPr>
          <p:cNvPr id="6" name="Text Placeholder 5"/>
          <p:cNvSpPr>
            <a:spLocks noGrp="1"/>
          </p:cNvSpPr>
          <p:nvPr>
            <p:ph type="body" sz="quarter" idx="12"/>
          </p:nvPr>
        </p:nvSpPr>
        <p:spPr>
          <a:xfrm>
            <a:off x="4235841" y="1557292"/>
            <a:ext cx="4706230" cy="1683538"/>
          </a:xfrm>
        </p:spPr>
        <p:txBody>
          <a:bodyPr/>
          <a:lstStyle>
            <a:lvl1pPr>
              <a:spcBef>
                <a:spcPts val="882"/>
              </a:spcBef>
              <a:defRPr b="0">
                <a:gradFill>
                  <a:gsLst>
                    <a:gs pos="1250">
                      <a:schemeClr val="accent2"/>
                    </a:gs>
                    <a:gs pos="100000">
                      <a:schemeClr val="accent2"/>
                    </a:gs>
                  </a:gsLst>
                  <a:lin ang="5400000" scaled="0"/>
                </a:gradFill>
              </a:defRPr>
            </a:lvl1pPr>
            <a:lvl2pPr>
              <a:defRPr sz="1500"/>
            </a:lvl2pPr>
            <a:lvl3pPr>
              <a:defRPr sz="13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itle 4"/>
          <p:cNvSpPr>
            <a:spLocks noGrp="1"/>
          </p:cNvSpPr>
          <p:nvPr>
            <p:ph type="title"/>
          </p:nvPr>
        </p:nvSpPr>
        <p:spPr>
          <a:xfrm>
            <a:off x="4236644" y="217133"/>
            <a:ext cx="4707166" cy="1107996"/>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3874316902"/>
      </p:ext>
    </p:extLst>
  </p:cSld>
  <p:clrMapOvr>
    <a:masterClrMapping/>
  </p:clrMapOvr>
  <p:transition>
    <p:fade/>
  </p:transition>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 SECTION | DEMO BLU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15"/>
          <p:cNvSpPr/>
          <p:nvPr userDrawn="1"/>
        </p:nvSpPr>
        <p:spPr bwMode="auto">
          <a:xfrm>
            <a:off x="6252800" y="3580371"/>
            <a:ext cx="2891203" cy="1563129"/>
          </a:xfrm>
          <a:prstGeom prst="rect">
            <a:avLst/>
          </a:prstGeom>
          <a:solidFill>
            <a:schemeClr val="accent1">
              <a:alpha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67199" tIns="33601" rIns="67199" bIns="33601" numCol="1" rtlCol="0" anchor="ctr" anchorCtr="0" compatLnSpc="1">
            <a:prstTxWarp prst="textNoShape">
              <a:avLst/>
            </a:prstTxWarp>
          </a:bodyPr>
          <a:lstStyle/>
          <a:p>
            <a:pPr algn="ctr" defTabSz="671808" fontAlgn="base">
              <a:spcBef>
                <a:spcPct val="0"/>
              </a:spcBef>
              <a:spcAft>
                <a:spcPct val="0"/>
              </a:spcAft>
            </a:pPr>
            <a:endParaRPr lang="en-US" sz="1500" dirty="0">
              <a:gradFill>
                <a:gsLst>
                  <a:gs pos="0">
                    <a:srgbClr val="FFFFFF"/>
                  </a:gs>
                  <a:gs pos="100000">
                    <a:srgbClr val="FFFFFF"/>
                  </a:gs>
                </a:gsLst>
                <a:lin ang="5400000" scaled="0"/>
              </a:gradFill>
            </a:endParaRPr>
          </a:p>
        </p:txBody>
      </p:sp>
      <p:sp>
        <p:nvSpPr>
          <p:cNvPr id="12" name="Rectangle 11"/>
          <p:cNvSpPr/>
          <p:nvPr userDrawn="1"/>
        </p:nvSpPr>
        <p:spPr bwMode="auto">
          <a:xfrm>
            <a:off x="3" y="3580371"/>
            <a:ext cx="6252796" cy="1563129"/>
          </a:xfrm>
          <a:prstGeom prst="rect">
            <a:avLst/>
          </a:prstGeom>
          <a:solidFill>
            <a:schemeClr val="accent2">
              <a:alpha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67199" tIns="33601" rIns="67199" bIns="33601" numCol="1" rtlCol="0" anchor="ctr" anchorCtr="0" compatLnSpc="1">
            <a:prstTxWarp prst="textNoShape">
              <a:avLst/>
            </a:prstTxWarp>
          </a:bodyPr>
          <a:lstStyle/>
          <a:p>
            <a:pPr algn="ctr" defTabSz="671808" fontAlgn="base">
              <a:spcBef>
                <a:spcPct val="0"/>
              </a:spcBef>
              <a:spcAft>
                <a:spcPct val="0"/>
              </a:spcAft>
            </a:pPr>
            <a:endParaRPr lang="en-US" sz="1500" dirty="0">
              <a:gradFill>
                <a:gsLst>
                  <a:gs pos="0">
                    <a:srgbClr val="FFFFFF"/>
                  </a:gs>
                  <a:gs pos="100000">
                    <a:srgbClr val="FFFFFF"/>
                  </a:gs>
                </a:gsLst>
                <a:lin ang="5400000" scaled="0"/>
              </a:gradFill>
            </a:endParaRPr>
          </a:p>
        </p:txBody>
      </p:sp>
      <p:sp>
        <p:nvSpPr>
          <p:cNvPr id="9" name="Title 1"/>
          <p:cNvSpPr>
            <a:spLocks noGrp="1"/>
          </p:cNvSpPr>
          <p:nvPr>
            <p:ph type="title" hasCustomPrompt="1"/>
          </p:nvPr>
        </p:nvSpPr>
        <p:spPr bwMode="white">
          <a:xfrm>
            <a:off x="89877" y="3580373"/>
            <a:ext cx="6162920" cy="1243712"/>
          </a:xfrm>
          <a:noFill/>
        </p:spPr>
        <p:txBody>
          <a:bodyPr lIns="107524" tIns="67202" rIns="107524" bIns="67202" anchor="t" anchorCtr="0"/>
          <a:lstStyle>
            <a:lvl1pPr>
              <a:defRPr sz="4000" spc="-74" baseline="0">
                <a:gradFill>
                  <a:gsLst>
                    <a:gs pos="5833">
                      <a:srgbClr val="FFFFFF"/>
                    </a:gs>
                    <a:gs pos="18000">
                      <a:srgbClr val="FFFFFF"/>
                    </a:gs>
                  </a:gsLst>
                  <a:lin ang="5400000" scaled="0"/>
                </a:gradFill>
              </a:defRPr>
            </a:lvl1pPr>
          </a:lstStyle>
          <a:p>
            <a:pPr lvl="0"/>
            <a:r>
              <a:rPr lang="en-US" dirty="0" smtClean="0"/>
              <a:t>Click to edit Master text styles</a:t>
            </a:r>
          </a:p>
        </p:txBody>
      </p:sp>
      <p:sp>
        <p:nvSpPr>
          <p:cNvPr id="3" name="Text Placeholder 2"/>
          <p:cNvSpPr>
            <a:spLocks noGrp="1"/>
          </p:cNvSpPr>
          <p:nvPr>
            <p:ph type="body" sz="quarter" idx="14"/>
          </p:nvPr>
        </p:nvSpPr>
        <p:spPr bwMode="ltGray">
          <a:xfrm>
            <a:off x="6252799" y="3580372"/>
            <a:ext cx="2891202" cy="1014458"/>
          </a:xfrm>
          <a:noFill/>
        </p:spPr>
        <p:txBody>
          <a:bodyPr tIns="80643" bIns="80643">
            <a:noAutofit/>
          </a:bodyPr>
          <a:lstStyle>
            <a:lvl1pPr marL="0" indent="0">
              <a:spcBef>
                <a:spcPts val="0"/>
              </a:spcBef>
              <a:buNone/>
              <a:defRPr sz="1300" b="0">
                <a:solidFill>
                  <a:schemeClr val="bg1"/>
                </a:solidFill>
                <a:latin typeface="+mn-lt"/>
              </a:defRPr>
            </a:lvl1pPr>
          </a:lstStyle>
          <a:p>
            <a:pPr lvl="0"/>
            <a:r>
              <a:rPr lang="en-US" smtClean="0"/>
              <a:t>Click to edit Master text styles</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gray">
          <a:xfrm>
            <a:off x="7429354" y="4684757"/>
            <a:ext cx="1527242" cy="212021"/>
          </a:xfrm>
          <a:prstGeom prst="rect">
            <a:avLst/>
          </a:prstGeom>
        </p:spPr>
      </p:pic>
    </p:spTree>
    <p:extLst>
      <p:ext uri="{BB962C8B-B14F-4D97-AF65-F5344CB8AC3E}">
        <p14:creationId xmlns:p14="http://schemas.microsoft.com/office/powerpoint/2010/main" val="31200938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 SECTION | DEMO BLU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15"/>
          <p:cNvSpPr/>
          <p:nvPr userDrawn="1"/>
        </p:nvSpPr>
        <p:spPr bwMode="auto">
          <a:xfrm>
            <a:off x="6252800" y="3580371"/>
            <a:ext cx="2891203" cy="1563129"/>
          </a:xfrm>
          <a:prstGeom prst="rect">
            <a:avLst/>
          </a:prstGeom>
          <a:solidFill>
            <a:schemeClr val="accent1">
              <a:alpha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67199" tIns="33601" rIns="67199" bIns="33601" numCol="1" rtlCol="0" anchor="ctr" anchorCtr="0" compatLnSpc="1">
            <a:prstTxWarp prst="textNoShape">
              <a:avLst/>
            </a:prstTxWarp>
          </a:bodyPr>
          <a:lstStyle/>
          <a:p>
            <a:pPr algn="ctr" defTabSz="671808" fontAlgn="base">
              <a:spcBef>
                <a:spcPct val="0"/>
              </a:spcBef>
              <a:spcAft>
                <a:spcPct val="0"/>
              </a:spcAft>
            </a:pPr>
            <a:endParaRPr lang="en-US" sz="1500" dirty="0">
              <a:gradFill>
                <a:gsLst>
                  <a:gs pos="0">
                    <a:srgbClr val="FFFFFF"/>
                  </a:gs>
                  <a:gs pos="100000">
                    <a:srgbClr val="FFFFFF"/>
                  </a:gs>
                </a:gsLst>
                <a:lin ang="5400000" scaled="0"/>
              </a:gradFill>
            </a:endParaRPr>
          </a:p>
        </p:txBody>
      </p:sp>
      <p:sp>
        <p:nvSpPr>
          <p:cNvPr id="12" name="Rectangle 11"/>
          <p:cNvSpPr/>
          <p:nvPr userDrawn="1"/>
        </p:nvSpPr>
        <p:spPr bwMode="auto">
          <a:xfrm>
            <a:off x="3" y="3580371"/>
            <a:ext cx="6252796" cy="1563129"/>
          </a:xfrm>
          <a:prstGeom prst="rect">
            <a:avLst/>
          </a:prstGeom>
          <a:solidFill>
            <a:schemeClr val="accent2">
              <a:alpha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67199" tIns="33601" rIns="67199" bIns="33601" numCol="1" rtlCol="0" anchor="ctr" anchorCtr="0" compatLnSpc="1">
            <a:prstTxWarp prst="textNoShape">
              <a:avLst/>
            </a:prstTxWarp>
          </a:bodyPr>
          <a:lstStyle/>
          <a:p>
            <a:pPr algn="ctr" defTabSz="671808" fontAlgn="base">
              <a:spcBef>
                <a:spcPct val="0"/>
              </a:spcBef>
              <a:spcAft>
                <a:spcPct val="0"/>
              </a:spcAft>
            </a:pPr>
            <a:endParaRPr lang="en-US" sz="1500" dirty="0">
              <a:gradFill>
                <a:gsLst>
                  <a:gs pos="0">
                    <a:srgbClr val="FFFFFF"/>
                  </a:gs>
                  <a:gs pos="100000">
                    <a:srgbClr val="FFFFFF"/>
                  </a:gs>
                </a:gsLst>
                <a:lin ang="5400000" scaled="0"/>
              </a:gradFill>
            </a:endParaRPr>
          </a:p>
        </p:txBody>
      </p:sp>
      <p:sp>
        <p:nvSpPr>
          <p:cNvPr id="9" name="Title 1"/>
          <p:cNvSpPr>
            <a:spLocks noGrp="1"/>
          </p:cNvSpPr>
          <p:nvPr>
            <p:ph type="title" hasCustomPrompt="1"/>
          </p:nvPr>
        </p:nvSpPr>
        <p:spPr bwMode="white">
          <a:xfrm>
            <a:off x="89879" y="3580373"/>
            <a:ext cx="6162921" cy="1243712"/>
          </a:xfrm>
          <a:noFill/>
        </p:spPr>
        <p:txBody>
          <a:bodyPr lIns="107524" tIns="67202" rIns="107524" bIns="67202" anchor="t" anchorCtr="0"/>
          <a:lstStyle>
            <a:lvl1pPr>
              <a:defRPr sz="4000" spc="-74" baseline="0">
                <a:gradFill>
                  <a:gsLst>
                    <a:gs pos="5833">
                      <a:srgbClr val="FFFFFF"/>
                    </a:gs>
                    <a:gs pos="18000">
                      <a:srgbClr val="FFFFFF"/>
                    </a:gs>
                  </a:gsLst>
                  <a:lin ang="5400000" scaled="0"/>
                </a:gradFill>
              </a:defRPr>
            </a:lvl1pPr>
          </a:lstStyle>
          <a:p>
            <a:pPr lvl="0"/>
            <a:r>
              <a:rPr lang="en-US" dirty="0" smtClean="0"/>
              <a:t>Click to edit Master text styles</a:t>
            </a:r>
          </a:p>
        </p:txBody>
      </p:sp>
      <p:sp>
        <p:nvSpPr>
          <p:cNvPr id="3" name="Text Placeholder 2"/>
          <p:cNvSpPr>
            <a:spLocks noGrp="1"/>
          </p:cNvSpPr>
          <p:nvPr>
            <p:ph type="body" sz="quarter" idx="14"/>
          </p:nvPr>
        </p:nvSpPr>
        <p:spPr bwMode="ltGray">
          <a:xfrm>
            <a:off x="6252799" y="3580372"/>
            <a:ext cx="2891202" cy="1014458"/>
          </a:xfrm>
          <a:noFill/>
        </p:spPr>
        <p:txBody>
          <a:bodyPr tIns="80643" bIns="80643">
            <a:noAutofit/>
          </a:bodyPr>
          <a:lstStyle>
            <a:lvl1pPr marL="0" indent="0">
              <a:spcBef>
                <a:spcPts val="0"/>
              </a:spcBef>
              <a:buNone/>
              <a:defRPr sz="1300" b="0">
                <a:solidFill>
                  <a:schemeClr val="bg1"/>
                </a:solidFill>
                <a:latin typeface="+mn-lt"/>
              </a:defRPr>
            </a:lvl1pPr>
          </a:lstStyle>
          <a:p>
            <a:pPr lvl="0"/>
            <a:r>
              <a:rPr lang="en-US" smtClean="0"/>
              <a:t>Click to edit Master text styles</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gray">
          <a:xfrm>
            <a:off x="7429354" y="4684757"/>
            <a:ext cx="1527242" cy="212021"/>
          </a:xfrm>
          <a:prstGeom prst="rect">
            <a:avLst/>
          </a:prstGeom>
        </p:spPr>
      </p:pic>
    </p:spTree>
    <p:extLst>
      <p:ext uri="{BB962C8B-B14F-4D97-AF65-F5344CB8AC3E}">
        <p14:creationId xmlns:p14="http://schemas.microsoft.com/office/powerpoint/2010/main" val="11094121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 SECTION | DEMO BLU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15"/>
          <p:cNvSpPr/>
          <p:nvPr userDrawn="1"/>
        </p:nvSpPr>
        <p:spPr bwMode="auto">
          <a:xfrm>
            <a:off x="6252800" y="3580371"/>
            <a:ext cx="2891203" cy="1563129"/>
          </a:xfrm>
          <a:prstGeom prst="rect">
            <a:avLst/>
          </a:prstGeom>
          <a:solidFill>
            <a:schemeClr val="accent1">
              <a:alpha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67199" tIns="33601" rIns="67199" bIns="33601" numCol="1" rtlCol="0" anchor="ctr" anchorCtr="0" compatLnSpc="1">
            <a:prstTxWarp prst="textNoShape">
              <a:avLst/>
            </a:prstTxWarp>
          </a:bodyPr>
          <a:lstStyle/>
          <a:p>
            <a:pPr algn="ctr" defTabSz="671808" fontAlgn="base">
              <a:spcBef>
                <a:spcPct val="0"/>
              </a:spcBef>
              <a:spcAft>
                <a:spcPct val="0"/>
              </a:spcAft>
            </a:pPr>
            <a:endParaRPr lang="en-US" sz="1500" dirty="0">
              <a:gradFill>
                <a:gsLst>
                  <a:gs pos="0">
                    <a:srgbClr val="FFFFFF"/>
                  </a:gs>
                  <a:gs pos="100000">
                    <a:srgbClr val="FFFFFF"/>
                  </a:gs>
                </a:gsLst>
                <a:lin ang="5400000" scaled="0"/>
              </a:gradFill>
            </a:endParaRPr>
          </a:p>
        </p:txBody>
      </p:sp>
      <p:sp>
        <p:nvSpPr>
          <p:cNvPr id="12" name="Rectangle 11"/>
          <p:cNvSpPr/>
          <p:nvPr userDrawn="1"/>
        </p:nvSpPr>
        <p:spPr bwMode="auto">
          <a:xfrm>
            <a:off x="3" y="3580371"/>
            <a:ext cx="6252796" cy="1563129"/>
          </a:xfrm>
          <a:prstGeom prst="rect">
            <a:avLst/>
          </a:prstGeom>
          <a:solidFill>
            <a:schemeClr val="accent2">
              <a:alpha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67199" tIns="33601" rIns="67199" bIns="33601" numCol="1" rtlCol="0" anchor="ctr" anchorCtr="0" compatLnSpc="1">
            <a:prstTxWarp prst="textNoShape">
              <a:avLst/>
            </a:prstTxWarp>
          </a:bodyPr>
          <a:lstStyle/>
          <a:p>
            <a:pPr algn="ctr" defTabSz="671808" fontAlgn="base">
              <a:spcBef>
                <a:spcPct val="0"/>
              </a:spcBef>
              <a:spcAft>
                <a:spcPct val="0"/>
              </a:spcAft>
            </a:pPr>
            <a:endParaRPr lang="en-US" sz="1500" dirty="0">
              <a:gradFill>
                <a:gsLst>
                  <a:gs pos="0">
                    <a:srgbClr val="FFFFFF"/>
                  </a:gs>
                  <a:gs pos="100000">
                    <a:srgbClr val="FFFFFF"/>
                  </a:gs>
                </a:gsLst>
                <a:lin ang="5400000" scaled="0"/>
              </a:gradFill>
            </a:endParaRPr>
          </a:p>
        </p:txBody>
      </p:sp>
      <p:sp>
        <p:nvSpPr>
          <p:cNvPr id="9" name="Title 1"/>
          <p:cNvSpPr>
            <a:spLocks noGrp="1"/>
          </p:cNvSpPr>
          <p:nvPr>
            <p:ph type="title" hasCustomPrompt="1"/>
          </p:nvPr>
        </p:nvSpPr>
        <p:spPr bwMode="white">
          <a:xfrm>
            <a:off x="89879" y="3580373"/>
            <a:ext cx="6162921" cy="1243712"/>
          </a:xfrm>
          <a:noFill/>
        </p:spPr>
        <p:txBody>
          <a:bodyPr lIns="107524" tIns="67202" rIns="107524" bIns="67202" anchor="t" anchorCtr="0"/>
          <a:lstStyle>
            <a:lvl1pPr>
              <a:defRPr sz="4000" spc="-74" baseline="0">
                <a:gradFill>
                  <a:gsLst>
                    <a:gs pos="5833">
                      <a:srgbClr val="FFFFFF"/>
                    </a:gs>
                    <a:gs pos="18000">
                      <a:srgbClr val="FFFFFF"/>
                    </a:gs>
                  </a:gsLst>
                  <a:lin ang="5400000" scaled="0"/>
                </a:gradFill>
              </a:defRPr>
            </a:lvl1pPr>
          </a:lstStyle>
          <a:p>
            <a:pPr lvl="0"/>
            <a:r>
              <a:rPr lang="en-US" dirty="0" smtClean="0"/>
              <a:t>Click to edit Master text styles</a:t>
            </a:r>
          </a:p>
        </p:txBody>
      </p:sp>
      <p:sp>
        <p:nvSpPr>
          <p:cNvPr id="3" name="Text Placeholder 2"/>
          <p:cNvSpPr>
            <a:spLocks noGrp="1"/>
          </p:cNvSpPr>
          <p:nvPr>
            <p:ph type="body" sz="quarter" idx="14"/>
          </p:nvPr>
        </p:nvSpPr>
        <p:spPr bwMode="ltGray">
          <a:xfrm>
            <a:off x="6252799" y="3580372"/>
            <a:ext cx="2891202" cy="1014458"/>
          </a:xfrm>
          <a:noFill/>
        </p:spPr>
        <p:txBody>
          <a:bodyPr tIns="80643" bIns="80643">
            <a:noAutofit/>
          </a:bodyPr>
          <a:lstStyle>
            <a:lvl1pPr marL="0" indent="0">
              <a:spcBef>
                <a:spcPts val="0"/>
              </a:spcBef>
              <a:buNone/>
              <a:defRPr sz="1300" b="0">
                <a:solidFill>
                  <a:schemeClr val="bg1"/>
                </a:solidFill>
                <a:latin typeface="+mn-lt"/>
              </a:defRPr>
            </a:lvl1pPr>
          </a:lstStyle>
          <a:p>
            <a:pPr lvl="0"/>
            <a:r>
              <a:rPr lang="en-US" smtClean="0"/>
              <a:t>Click to edit Master text styles</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gray">
          <a:xfrm>
            <a:off x="7429354" y="4684757"/>
            <a:ext cx="1527242" cy="212021"/>
          </a:xfrm>
          <a:prstGeom prst="rect">
            <a:avLst/>
          </a:prstGeom>
        </p:spPr>
      </p:pic>
    </p:spTree>
    <p:extLst>
      <p:ext uri="{BB962C8B-B14F-4D97-AF65-F5344CB8AC3E}">
        <p14:creationId xmlns:p14="http://schemas.microsoft.com/office/powerpoint/2010/main" val="309145255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 SECTION | DEMO BLU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15"/>
          <p:cNvSpPr/>
          <p:nvPr userDrawn="1"/>
        </p:nvSpPr>
        <p:spPr bwMode="auto">
          <a:xfrm>
            <a:off x="1" y="2907957"/>
            <a:ext cx="2891204" cy="2235543"/>
          </a:xfrm>
          <a:prstGeom prst="rect">
            <a:avLst/>
          </a:prstGeom>
          <a:solidFill>
            <a:schemeClr val="accent1">
              <a:alpha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67199" tIns="33601" rIns="67199" bIns="33601" numCol="1" rtlCol="0" anchor="ctr" anchorCtr="0" compatLnSpc="1">
            <a:prstTxWarp prst="textNoShape">
              <a:avLst/>
            </a:prstTxWarp>
          </a:bodyPr>
          <a:lstStyle/>
          <a:p>
            <a:pPr algn="ctr" defTabSz="671808" fontAlgn="base">
              <a:spcBef>
                <a:spcPct val="0"/>
              </a:spcBef>
              <a:spcAft>
                <a:spcPct val="0"/>
              </a:spcAft>
            </a:pPr>
            <a:endParaRPr lang="en-US" sz="1500" dirty="0">
              <a:gradFill>
                <a:gsLst>
                  <a:gs pos="0">
                    <a:srgbClr val="FFFFFF"/>
                  </a:gs>
                  <a:gs pos="100000">
                    <a:srgbClr val="FFFFFF"/>
                  </a:gs>
                </a:gsLst>
                <a:lin ang="5400000" scaled="0"/>
              </a:gradFill>
            </a:endParaRPr>
          </a:p>
        </p:txBody>
      </p:sp>
      <p:sp>
        <p:nvSpPr>
          <p:cNvPr id="12" name="Rectangle 11"/>
          <p:cNvSpPr/>
          <p:nvPr userDrawn="1"/>
        </p:nvSpPr>
        <p:spPr bwMode="auto">
          <a:xfrm>
            <a:off x="3" y="3"/>
            <a:ext cx="2891203" cy="2907957"/>
          </a:xfrm>
          <a:prstGeom prst="rect">
            <a:avLst/>
          </a:prstGeom>
          <a:solidFill>
            <a:schemeClr val="accent2">
              <a:alpha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67199" tIns="33601" rIns="67199" bIns="33601" numCol="1" rtlCol="0" anchor="ctr" anchorCtr="0" compatLnSpc="1">
            <a:prstTxWarp prst="textNoShape">
              <a:avLst/>
            </a:prstTxWarp>
          </a:bodyPr>
          <a:lstStyle/>
          <a:p>
            <a:pPr algn="ctr" defTabSz="671808" fontAlgn="base">
              <a:spcBef>
                <a:spcPct val="0"/>
              </a:spcBef>
              <a:spcAft>
                <a:spcPct val="0"/>
              </a:spcAft>
            </a:pPr>
            <a:endParaRPr lang="en-US" sz="1500" dirty="0">
              <a:gradFill>
                <a:gsLst>
                  <a:gs pos="0">
                    <a:srgbClr val="FFFFFF"/>
                  </a:gs>
                  <a:gs pos="100000">
                    <a:srgbClr val="FFFFFF"/>
                  </a:gs>
                </a:gsLst>
                <a:lin ang="5400000" scaled="0"/>
              </a:gradFill>
            </a:endParaRPr>
          </a:p>
        </p:txBody>
      </p:sp>
      <p:sp>
        <p:nvSpPr>
          <p:cNvPr id="9" name="Title 1"/>
          <p:cNvSpPr>
            <a:spLocks noGrp="1"/>
          </p:cNvSpPr>
          <p:nvPr>
            <p:ph type="title" hasCustomPrompt="1"/>
          </p:nvPr>
        </p:nvSpPr>
        <p:spPr bwMode="white">
          <a:xfrm>
            <a:off x="89876" y="225701"/>
            <a:ext cx="2801326" cy="1785705"/>
          </a:xfrm>
          <a:noFill/>
        </p:spPr>
        <p:txBody>
          <a:bodyPr lIns="107524" tIns="67202" rIns="107524" bIns="67202" anchor="t" anchorCtr="0"/>
          <a:lstStyle>
            <a:lvl1pPr>
              <a:defRPr sz="4000" spc="-74" baseline="0">
                <a:gradFill>
                  <a:gsLst>
                    <a:gs pos="5833">
                      <a:srgbClr val="FFFFFF"/>
                    </a:gs>
                    <a:gs pos="18000">
                      <a:srgbClr val="FFFFFF"/>
                    </a:gs>
                  </a:gsLst>
                  <a:lin ang="5400000" scaled="0"/>
                </a:gradFill>
              </a:defRPr>
            </a:lvl1pPr>
          </a:lstStyle>
          <a:p>
            <a:pPr lvl="0"/>
            <a:r>
              <a:rPr lang="en-US" dirty="0" smtClean="0"/>
              <a:t>Click to edit Master text styles</a:t>
            </a:r>
          </a:p>
        </p:txBody>
      </p:sp>
      <p:sp>
        <p:nvSpPr>
          <p:cNvPr id="3" name="Text Placeholder 2"/>
          <p:cNvSpPr>
            <a:spLocks noGrp="1"/>
          </p:cNvSpPr>
          <p:nvPr>
            <p:ph type="body" sz="quarter" idx="14"/>
          </p:nvPr>
        </p:nvSpPr>
        <p:spPr bwMode="ltGray">
          <a:xfrm>
            <a:off x="89876" y="2907957"/>
            <a:ext cx="2801328" cy="1014458"/>
          </a:xfrm>
          <a:noFill/>
        </p:spPr>
        <p:txBody>
          <a:bodyPr tIns="80643" bIns="80643">
            <a:noAutofit/>
          </a:bodyPr>
          <a:lstStyle>
            <a:lvl1pPr marL="0" indent="0">
              <a:spcBef>
                <a:spcPts val="0"/>
              </a:spcBef>
              <a:buNone/>
              <a:defRPr sz="1300" b="0">
                <a:solidFill>
                  <a:schemeClr val="bg1"/>
                </a:solidFill>
                <a:latin typeface="+mn-lt"/>
              </a:defRPr>
            </a:lvl1pPr>
          </a:lstStyle>
          <a:p>
            <a:pPr lvl="0"/>
            <a:r>
              <a:rPr lang="en-US" smtClean="0"/>
              <a:t>Click to edit Master text styles</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gray">
          <a:xfrm>
            <a:off x="201930" y="4684757"/>
            <a:ext cx="1527242" cy="212021"/>
          </a:xfrm>
          <a:prstGeom prst="rect">
            <a:avLst/>
          </a:prstGeom>
        </p:spPr>
      </p:pic>
    </p:spTree>
    <p:extLst>
      <p:ext uri="{BB962C8B-B14F-4D97-AF65-F5344CB8AC3E}">
        <p14:creationId xmlns:p14="http://schemas.microsoft.com/office/powerpoint/2010/main" val="20972320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 SECTION | DEMO BLU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15"/>
          <p:cNvSpPr/>
          <p:nvPr userDrawn="1"/>
        </p:nvSpPr>
        <p:spPr bwMode="auto">
          <a:xfrm>
            <a:off x="1" y="2907959"/>
            <a:ext cx="2891204" cy="2235543"/>
          </a:xfrm>
          <a:prstGeom prst="rect">
            <a:avLst/>
          </a:prstGeom>
          <a:solidFill>
            <a:schemeClr val="accent1">
              <a:alpha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67199" tIns="33601" rIns="67199" bIns="33601" numCol="1" rtlCol="0" anchor="ctr" anchorCtr="0" compatLnSpc="1">
            <a:prstTxWarp prst="textNoShape">
              <a:avLst/>
            </a:prstTxWarp>
          </a:bodyPr>
          <a:lstStyle/>
          <a:p>
            <a:pPr algn="ctr" defTabSz="671808" fontAlgn="base">
              <a:spcBef>
                <a:spcPct val="0"/>
              </a:spcBef>
              <a:spcAft>
                <a:spcPct val="0"/>
              </a:spcAft>
            </a:pPr>
            <a:endParaRPr lang="en-US" sz="1500" dirty="0">
              <a:gradFill>
                <a:gsLst>
                  <a:gs pos="0">
                    <a:srgbClr val="FFFFFF"/>
                  </a:gs>
                  <a:gs pos="100000">
                    <a:srgbClr val="FFFFFF"/>
                  </a:gs>
                </a:gsLst>
                <a:lin ang="5400000" scaled="0"/>
              </a:gradFill>
            </a:endParaRPr>
          </a:p>
        </p:txBody>
      </p:sp>
      <p:sp>
        <p:nvSpPr>
          <p:cNvPr id="12" name="Rectangle 11"/>
          <p:cNvSpPr/>
          <p:nvPr userDrawn="1"/>
        </p:nvSpPr>
        <p:spPr bwMode="auto">
          <a:xfrm>
            <a:off x="3" y="3"/>
            <a:ext cx="2891203" cy="2907956"/>
          </a:xfrm>
          <a:prstGeom prst="rect">
            <a:avLst/>
          </a:prstGeom>
          <a:solidFill>
            <a:schemeClr val="accent2">
              <a:alpha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67199" tIns="33601" rIns="67199" bIns="33601" numCol="1" rtlCol="0" anchor="ctr" anchorCtr="0" compatLnSpc="1">
            <a:prstTxWarp prst="textNoShape">
              <a:avLst/>
            </a:prstTxWarp>
          </a:bodyPr>
          <a:lstStyle/>
          <a:p>
            <a:pPr algn="ctr" defTabSz="671808" fontAlgn="base">
              <a:spcBef>
                <a:spcPct val="0"/>
              </a:spcBef>
              <a:spcAft>
                <a:spcPct val="0"/>
              </a:spcAft>
            </a:pPr>
            <a:endParaRPr lang="en-US" sz="1500" dirty="0">
              <a:gradFill>
                <a:gsLst>
                  <a:gs pos="0">
                    <a:srgbClr val="FFFFFF"/>
                  </a:gs>
                  <a:gs pos="100000">
                    <a:srgbClr val="FFFFFF"/>
                  </a:gs>
                </a:gsLst>
                <a:lin ang="5400000" scaled="0"/>
              </a:gradFill>
            </a:endParaRPr>
          </a:p>
        </p:txBody>
      </p:sp>
      <p:sp>
        <p:nvSpPr>
          <p:cNvPr id="9" name="Title 1"/>
          <p:cNvSpPr>
            <a:spLocks noGrp="1"/>
          </p:cNvSpPr>
          <p:nvPr>
            <p:ph type="title" hasCustomPrompt="1"/>
          </p:nvPr>
        </p:nvSpPr>
        <p:spPr bwMode="white">
          <a:xfrm>
            <a:off x="89876" y="225701"/>
            <a:ext cx="2801329" cy="1785705"/>
          </a:xfrm>
          <a:noFill/>
        </p:spPr>
        <p:txBody>
          <a:bodyPr lIns="107524" tIns="67202" rIns="107524" bIns="67202" anchor="t" anchorCtr="0"/>
          <a:lstStyle>
            <a:lvl1pPr>
              <a:defRPr sz="4000" spc="-74" baseline="0">
                <a:gradFill>
                  <a:gsLst>
                    <a:gs pos="5833">
                      <a:srgbClr val="FFFFFF"/>
                    </a:gs>
                    <a:gs pos="18000">
                      <a:srgbClr val="FFFFFF"/>
                    </a:gs>
                  </a:gsLst>
                  <a:lin ang="5400000" scaled="0"/>
                </a:gradFill>
              </a:defRPr>
            </a:lvl1pPr>
          </a:lstStyle>
          <a:p>
            <a:pPr lvl="0"/>
            <a:r>
              <a:rPr lang="en-US" dirty="0" smtClean="0"/>
              <a:t>Click to edit Master text styles</a:t>
            </a:r>
          </a:p>
        </p:txBody>
      </p:sp>
      <p:sp>
        <p:nvSpPr>
          <p:cNvPr id="3" name="Text Placeholder 2"/>
          <p:cNvSpPr>
            <a:spLocks noGrp="1"/>
          </p:cNvSpPr>
          <p:nvPr>
            <p:ph type="body" sz="quarter" idx="14"/>
          </p:nvPr>
        </p:nvSpPr>
        <p:spPr bwMode="ltGray">
          <a:xfrm>
            <a:off x="90858" y="2907957"/>
            <a:ext cx="2803569" cy="1014458"/>
          </a:xfrm>
          <a:noFill/>
        </p:spPr>
        <p:txBody>
          <a:bodyPr tIns="80643" bIns="80643">
            <a:noAutofit/>
          </a:bodyPr>
          <a:lstStyle>
            <a:lvl1pPr marL="0" indent="0">
              <a:spcBef>
                <a:spcPts val="0"/>
              </a:spcBef>
              <a:buNone/>
              <a:defRPr sz="1300" b="0">
                <a:solidFill>
                  <a:schemeClr val="bg1"/>
                </a:solidFill>
                <a:latin typeface="+mn-lt"/>
              </a:defRPr>
            </a:lvl1pPr>
          </a:lstStyle>
          <a:p>
            <a:pPr lvl="0"/>
            <a:r>
              <a:rPr lang="en-US" smtClean="0"/>
              <a:t>Click to edit Master text styles</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gray">
          <a:xfrm>
            <a:off x="201930" y="4684757"/>
            <a:ext cx="1527242" cy="212021"/>
          </a:xfrm>
          <a:prstGeom prst="rect">
            <a:avLst/>
          </a:prstGeom>
        </p:spPr>
      </p:pic>
    </p:spTree>
    <p:extLst>
      <p:ext uri="{BB962C8B-B14F-4D97-AF65-F5344CB8AC3E}">
        <p14:creationId xmlns:p14="http://schemas.microsoft.com/office/powerpoint/2010/main" val="25895619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 SECTION | DEMO BLUE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15"/>
          <p:cNvSpPr/>
          <p:nvPr userDrawn="1"/>
        </p:nvSpPr>
        <p:spPr bwMode="auto">
          <a:xfrm>
            <a:off x="1" y="3580371"/>
            <a:ext cx="2891204" cy="1563129"/>
          </a:xfrm>
          <a:prstGeom prst="rect">
            <a:avLst/>
          </a:prstGeom>
          <a:solidFill>
            <a:schemeClr val="accent1">
              <a:alpha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67199" tIns="33601" rIns="67199" bIns="33601" numCol="1" rtlCol="0" anchor="ctr" anchorCtr="0" compatLnSpc="1">
            <a:prstTxWarp prst="textNoShape">
              <a:avLst/>
            </a:prstTxWarp>
          </a:bodyPr>
          <a:lstStyle/>
          <a:p>
            <a:pPr algn="ctr" defTabSz="671808" fontAlgn="base">
              <a:spcBef>
                <a:spcPct val="0"/>
              </a:spcBef>
              <a:spcAft>
                <a:spcPct val="0"/>
              </a:spcAft>
            </a:pPr>
            <a:endParaRPr lang="en-US" sz="1500" dirty="0">
              <a:gradFill>
                <a:gsLst>
                  <a:gs pos="0">
                    <a:srgbClr val="FFFFFF"/>
                  </a:gs>
                  <a:gs pos="100000">
                    <a:srgbClr val="FFFFFF"/>
                  </a:gs>
                </a:gsLst>
                <a:lin ang="5400000" scaled="0"/>
              </a:gradFill>
            </a:endParaRPr>
          </a:p>
        </p:txBody>
      </p:sp>
      <p:sp>
        <p:nvSpPr>
          <p:cNvPr id="12" name="Rectangle 11"/>
          <p:cNvSpPr/>
          <p:nvPr userDrawn="1"/>
        </p:nvSpPr>
        <p:spPr bwMode="auto">
          <a:xfrm>
            <a:off x="3" y="3"/>
            <a:ext cx="2891203" cy="3580371"/>
          </a:xfrm>
          <a:prstGeom prst="rect">
            <a:avLst/>
          </a:prstGeom>
          <a:solidFill>
            <a:schemeClr val="accent2">
              <a:alpha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67199" tIns="33601" rIns="67199" bIns="33601" numCol="1" rtlCol="0" anchor="ctr" anchorCtr="0" compatLnSpc="1">
            <a:prstTxWarp prst="textNoShape">
              <a:avLst/>
            </a:prstTxWarp>
          </a:bodyPr>
          <a:lstStyle/>
          <a:p>
            <a:pPr algn="ctr" defTabSz="671808" fontAlgn="base">
              <a:spcBef>
                <a:spcPct val="0"/>
              </a:spcBef>
              <a:spcAft>
                <a:spcPct val="0"/>
              </a:spcAft>
            </a:pPr>
            <a:endParaRPr lang="en-US" sz="1500" dirty="0">
              <a:gradFill>
                <a:gsLst>
                  <a:gs pos="0">
                    <a:srgbClr val="FFFFFF"/>
                  </a:gs>
                  <a:gs pos="100000">
                    <a:srgbClr val="FFFFFF"/>
                  </a:gs>
                </a:gsLst>
                <a:lin ang="5400000" scaled="0"/>
              </a:gradFill>
            </a:endParaRPr>
          </a:p>
        </p:txBody>
      </p:sp>
      <p:sp>
        <p:nvSpPr>
          <p:cNvPr id="9" name="Title 1"/>
          <p:cNvSpPr>
            <a:spLocks noGrp="1"/>
          </p:cNvSpPr>
          <p:nvPr>
            <p:ph type="title" hasCustomPrompt="1"/>
          </p:nvPr>
        </p:nvSpPr>
        <p:spPr bwMode="white">
          <a:xfrm>
            <a:off x="89876" y="225701"/>
            <a:ext cx="2801328" cy="1785705"/>
          </a:xfrm>
        </p:spPr>
        <p:txBody>
          <a:bodyPr lIns="107524" tIns="67202" rIns="107524" bIns="67202" anchor="t" anchorCtr="0"/>
          <a:lstStyle>
            <a:lvl1pPr>
              <a:defRPr sz="4000" spc="-74" baseline="0">
                <a:gradFill>
                  <a:gsLst>
                    <a:gs pos="5833">
                      <a:srgbClr val="FFFFFF"/>
                    </a:gs>
                    <a:gs pos="18000">
                      <a:srgbClr val="FFFFFF"/>
                    </a:gs>
                  </a:gsLst>
                  <a:lin ang="5400000" scaled="0"/>
                </a:gradFill>
              </a:defRPr>
            </a:lvl1pPr>
          </a:lstStyle>
          <a:p>
            <a:pPr lvl="0"/>
            <a:r>
              <a:rPr lang="en-US" dirty="0" smtClean="0"/>
              <a:t>Click to edit Master text styles</a:t>
            </a:r>
          </a:p>
        </p:txBody>
      </p:sp>
      <p:sp>
        <p:nvSpPr>
          <p:cNvPr id="3" name="Text Placeholder 2"/>
          <p:cNvSpPr>
            <a:spLocks noGrp="1"/>
          </p:cNvSpPr>
          <p:nvPr>
            <p:ph type="body" sz="quarter" idx="14"/>
          </p:nvPr>
        </p:nvSpPr>
        <p:spPr bwMode="ltGray">
          <a:xfrm>
            <a:off x="90859" y="3580372"/>
            <a:ext cx="2776801" cy="1014458"/>
          </a:xfrm>
          <a:noFill/>
        </p:spPr>
        <p:txBody>
          <a:bodyPr tIns="80643" bIns="80643">
            <a:noAutofit/>
          </a:bodyPr>
          <a:lstStyle>
            <a:lvl1pPr marL="0" indent="0">
              <a:spcBef>
                <a:spcPts val="0"/>
              </a:spcBef>
              <a:buNone/>
              <a:defRPr sz="1300" b="0">
                <a:solidFill>
                  <a:schemeClr val="bg1"/>
                </a:solidFill>
                <a:latin typeface="+mn-lt"/>
              </a:defRPr>
            </a:lvl1pPr>
          </a:lstStyle>
          <a:p>
            <a:pPr lvl="0"/>
            <a:r>
              <a:rPr lang="en-US" smtClean="0"/>
              <a:t>Click to edit Master text styles</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gray">
          <a:xfrm>
            <a:off x="201930" y="4684757"/>
            <a:ext cx="1527242" cy="212021"/>
          </a:xfrm>
          <a:prstGeom prst="rect">
            <a:avLst/>
          </a:prstGeom>
        </p:spPr>
      </p:pic>
    </p:spTree>
    <p:extLst>
      <p:ext uri="{BB962C8B-B14F-4D97-AF65-F5344CB8AC3E}">
        <p14:creationId xmlns:p14="http://schemas.microsoft.com/office/powerpoint/2010/main" val="36798964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76973" t="87282"/>
          <a:stretch/>
        </p:blipFill>
        <p:spPr>
          <a:xfrm>
            <a:off x="7038487" y="4489398"/>
            <a:ext cx="2105609" cy="654130"/>
          </a:xfrm>
          <a:prstGeom prst="rect">
            <a:avLst/>
          </a:prstGeom>
        </p:spPr>
      </p:pic>
    </p:spTree>
    <p:extLst>
      <p:ext uri="{BB962C8B-B14F-4D97-AF65-F5344CB8AC3E}">
        <p14:creationId xmlns:p14="http://schemas.microsoft.com/office/powerpoint/2010/main" val="4163531422"/>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29" y="1563129"/>
            <a:ext cx="8740142" cy="1029078"/>
          </a:xfrm>
          <a:noFill/>
        </p:spPr>
        <p:txBody>
          <a:bodyPr tIns="67202" bIns="67202" anchor="t" anchorCtr="0"/>
          <a:lstStyle>
            <a:lvl1pPr>
              <a:defRPr sz="6500" b="0" spc="-11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10398964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29" y="1563131"/>
            <a:ext cx="8740142" cy="1032037"/>
          </a:xfrm>
          <a:noFill/>
        </p:spPr>
        <p:txBody>
          <a:bodyPr vert="horz" wrap="square" lIns="107524" tIns="67202" rIns="107524" bIns="67202" rtlCol="0" anchor="t" anchorCtr="0">
            <a:spAutoFit/>
          </a:bodyPr>
          <a:lstStyle>
            <a:lvl1pPr>
              <a:defRPr lang="en-US" sz="6500" b="0" spc="-110" dirty="0">
                <a:gradFill>
                  <a:gsLst>
                    <a:gs pos="100000">
                      <a:schemeClr val="bg1"/>
                    </a:gs>
                    <a:gs pos="0">
                      <a:schemeClr val="bg1"/>
                    </a:gs>
                  </a:gsLst>
                  <a:lin ang="5400000" scaled="0"/>
                </a:gradFill>
              </a:defRPr>
            </a:lvl1pPr>
          </a:lstStyle>
          <a:p>
            <a:pPr lvl="0"/>
            <a:r>
              <a:rPr lang="en-US" dirty="0" smtClean="0"/>
              <a:t>Section title</a:t>
            </a:r>
            <a:endParaRPr lang="en-US" dirty="0"/>
          </a:p>
        </p:txBody>
      </p:sp>
    </p:spTree>
    <p:extLst>
      <p:ext uri="{BB962C8B-B14F-4D97-AF65-F5344CB8AC3E}">
        <p14:creationId xmlns:p14="http://schemas.microsoft.com/office/powerpoint/2010/main" val="366263713"/>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29" y="1563129"/>
            <a:ext cx="8740142" cy="1029078"/>
          </a:xfrm>
          <a:noFill/>
        </p:spPr>
        <p:txBody>
          <a:bodyPr tIns="67202" bIns="67202" anchor="t" anchorCtr="0"/>
          <a:lstStyle>
            <a:lvl1pPr>
              <a:defRPr sz="6500" b="0" spc="-110" baseline="0">
                <a:gradFill>
                  <a:gsLst>
                    <a:gs pos="100000">
                      <a:schemeClr val="bg1"/>
                    </a:gs>
                    <a:gs pos="0">
                      <a:schemeClr val="bg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023110435"/>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042352"/>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7555734"/>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768115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3" y="891882"/>
            <a:ext cx="9144000" cy="4251618"/>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4278" tIns="34278" rIns="34278" bIns="34278" numCol="1" spcCol="0" rtlCol="0" fromWordArt="0" anchor="ctr" anchorCtr="0" forceAA="0" compatLnSpc="1">
            <a:prstTxWarp prst="textNoShape">
              <a:avLst/>
            </a:prstTxWarp>
            <a:noAutofit/>
          </a:bodyPr>
          <a:lstStyle/>
          <a:p>
            <a:pPr algn="ctr" defTabSz="685312" fontAlgn="base">
              <a:spcBef>
                <a:spcPct val="0"/>
              </a:spcBef>
              <a:spcAft>
                <a:spcPct val="0"/>
              </a:spcAft>
            </a:pPr>
            <a:endParaRPr lang="en-US" sz="13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01933" y="897992"/>
            <a:ext cx="8740141" cy="1212640"/>
          </a:xfrm>
        </p:spPr>
        <p:txBody>
          <a:bodyPr/>
          <a:lstStyle>
            <a:lvl1pPr marL="0" indent="0">
              <a:buNone/>
              <a:defRPr sz="2400">
                <a:gradFill>
                  <a:gsLst>
                    <a:gs pos="1250">
                      <a:srgbClr val="000000"/>
                    </a:gs>
                    <a:gs pos="100000">
                      <a:srgbClr val="000000"/>
                    </a:gs>
                  </a:gsLst>
                  <a:lin ang="5400000" scaled="0"/>
                </a:gradFill>
                <a:latin typeface="Segoe UI" pitchFamily="34" charset="0"/>
                <a:cs typeface="Segoe UI" pitchFamily="34" charset="0"/>
              </a:defRPr>
            </a:lvl1pPr>
            <a:lvl2pPr marL="254695" indent="0">
              <a:buNone/>
              <a:defRPr>
                <a:gradFill>
                  <a:gsLst>
                    <a:gs pos="1250">
                      <a:srgbClr val="000000"/>
                    </a:gs>
                    <a:gs pos="100000">
                      <a:srgbClr val="000000"/>
                    </a:gs>
                  </a:gsLst>
                  <a:lin ang="5400000" scaled="0"/>
                </a:gradFill>
                <a:latin typeface="Segoe UI" pitchFamily="34" charset="0"/>
                <a:cs typeface="Segoe UI" pitchFamily="34" charset="0"/>
              </a:defRPr>
            </a:lvl2pPr>
            <a:lvl3pPr marL="429651" indent="0">
              <a:buNone/>
              <a:defRPr>
                <a:gradFill>
                  <a:gsLst>
                    <a:gs pos="1250">
                      <a:srgbClr val="000000"/>
                    </a:gs>
                    <a:gs pos="100000">
                      <a:srgbClr val="000000"/>
                    </a:gs>
                  </a:gsLst>
                  <a:lin ang="5400000" scaled="0"/>
                </a:gradFill>
                <a:latin typeface="Segoe UI" pitchFamily="34" charset="0"/>
                <a:cs typeface="Segoe UI" pitchFamily="34" charset="0"/>
              </a:defRPr>
            </a:lvl3pPr>
            <a:lvl4pPr marL="598656" indent="0">
              <a:buNone/>
              <a:defRPr>
                <a:gradFill>
                  <a:gsLst>
                    <a:gs pos="1250">
                      <a:srgbClr val="000000"/>
                    </a:gs>
                    <a:gs pos="100000">
                      <a:srgbClr val="000000"/>
                    </a:gs>
                  </a:gsLst>
                  <a:lin ang="5400000" scaled="0"/>
                </a:gradFill>
                <a:latin typeface="Segoe UI" pitchFamily="34" charset="0"/>
                <a:cs typeface="Segoe UI" pitchFamily="34" charset="0"/>
              </a:defRPr>
            </a:lvl4pPr>
            <a:lvl5pPr marL="772419" indent="0">
              <a:buNone/>
              <a:defRPr>
                <a:gradFill>
                  <a:gsLst>
                    <a:gs pos="1250">
                      <a:srgbClr val="000000"/>
                    </a:gs>
                    <a:gs pos="100000">
                      <a:srgbClr val="000000"/>
                    </a:gs>
                  </a:gsLst>
                  <a:lin ang="5400000" scaled="0"/>
                </a:gradFill>
                <a:latin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37959231"/>
      </p:ext>
    </p:extLst>
  </p:cSld>
  <p:clrMapOvr>
    <a:masterClrMapping/>
  </p:clrMapOvr>
  <p:transition>
    <p:fade/>
  </p:transition>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01929" y="891883"/>
            <a:ext cx="8740142" cy="1466555"/>
          </a:xfrm>
          <a:prstGeom prst="rect">
            <a:avLst/>
          </a:prstGeom>
        </p:spPr>
        <p:txBody>
          <a:bodyPr/>
          <a:lstStyle>
            <a:lvl1pPr marL="213509" indent="-213509">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420018" indent="-206509">
              <a:buClr>
                <a:schemeClr val="tx1"/>
              </a:buClr>
              <a:buSzPct val="90000"/>
              <a:buFont typeface="Arial" pitchFamily="34" charset="0"/>
              <a:buChar char="•"/>
              <a:defRPr sz="21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633527" indent="-213509">
              <a:buClr>
                <a:schemeClr val="tx1"/>
              </a:buClr>
              <a:buSzPct val="90000"/>
              <a:buFont typeface="Arial" pitchFamily="34" charset="0"/>
              <a:buChar char="•"/>
              <a:defRPr sz="1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801534" indent="-168007">
              <a:buClr>
                <a:schemeClr val="tx1"/>
              </a:buClr>
              <a:buSzPct val="90000"/>
              <a:buFont typeface="Arial" pitchFamily="34" charset="0"/>
              <a:buChar char="•"/>
              <a:defRPr sz="15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969543" indent="-168007">
              <a:buClr>
                <a:schemeClr val="tx1"/>
              </a:buClr>
              <a:buSzPct val="90000"/>
              <a:buFont typeface="Arial" pitchFamily="34" charset="0"/>
              <a:buChar char="•"/>
              <a:defRPr sz="13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4679158"/>
            <a:ext cx="9144001" cy="464344"/>
          </a:xfrm>
          <a:prstGeom prst="rect">
            <a:avLst/>
          </a:prstGeom>
          <a:solidFill>
            <a:srgbClr val="FFFF99"/>
          </a:solidFill>
        </p:spPr>
        <p:txBody>
          <a:bodyPr wrap="square" lIns="114252" tIns="57125" rIns="114252" bIns="57125" anchor="b" anchorCtr="0">
            <a:noAutofit/>
          </a:bodyPr>
          <a:lstStyle>
            <a:lvl1pPr algn="r">
              <a:buFont typeface="Arial" pitchFamily="34" charset="0"/>
              <a:buNone/>
              <a:defRPr sz="2700" spc="-37"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a:xfrm>
            <a:off x="201931" y="217133"/>
            <a:ext cx="8741880" cy="488866"/>
          </a:xfrm>
        </p:spPr>
        <p:txBody>
          <a:bodyPr/>
          <a:lstStyle>
            <a:lvl1pPr>
              <a:defRPr sz="35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9005299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MS END SLIDE 2013">
    <p:spTree>
      <p:nvGrpSpPr>
        <p:cNvPr id="1" name=""/>
        <p:cNvGrpSpPr/>
        <p:nvPr/>
      </p:nvGrpSpPr>
      <p:grpSpPr>
        <a:xfrm>
          <a:off x="0" y="0"/>
          <a:ext cx="0" cy="0"/>
          <a:chOff x="0" y="0"/>
          <a:chExt cx="0" cy="0"/>
        </a:xfrm>
      </p:grpSpPr>
      <p:sp>
        <p:nvSpPr>
          <p:cNvPr id="5" name="Text Box 3"/>
          <p:cNvSpPr txBox="1">
            <a:spLocks noChangeArrowheads="1"/>
          </p:cNvSpPr>
          <p:nvPr userDrawn="1"/>
        </p:nvSpPr>
        <p:spPr bwMode="blackWhite">
          <a:xfrm>
            <a:off x="200763" y="4628734"/>
            <a:ext cx="8068991" cy="296466"/>
          </a:xfrm>
          <a:prstGeom prst="rect">
            <a:avLst/>
          </a:prstGeom>
          <a:noFill/>
          <a:ln w="12700">
            <a:noFill/>
            <a:miter lim="800000"/>
            <a:headEnd type="none" w="sm" len="sm"/>
            <a:tailEnd type="none" w="sm" len="sm"/>
          </a:ln>
          <a:effectLst/>
        </p:spPr>
        <p:txBody>
          <a:bodyPr vert="horz" wrap="square" lIns="134405" tIns="107524" rIns="134405" bIns="107524" numCol="1" anchor="t" anchorCtr="0" compatLnSpc="1">
            <a:prstTxWarp prst="textNoShape">
              <a:avLst/>
            </a:prstTxWarp>
            <a:spAutoFit/>
          </a:bodyPr>
          <a:lstStyle/>
          <a:p>
            <a:pPr defTabSz="685177" eaLnBrk="0" hangingPunct="0"/>
            <a:r>
              <a:rPr lang="en-US" sz="500" dirty="0">
                <a:gradFill>
                  <a:gsLst>
                    <a:gs pos="0">
                      <a:srgbClr val="292929"/>
                    </a:gs>
                    <a:gs pos="100000">
                      <a:srgbClr val="292929"/>
                    </a:gs>
                  </a:gsLst>
                  <a:lin ang="5400000" scaled="0"/>
                </a:gradFill>
                <a:cs typeface="Segoe UI" pitchFamily="34" charset="0"/>
              </a:rPr>
              <a:t>© </a:t>
            </a:r>
            <a:r>
              <a:rPr lang="en-US" sz="500" dirty="0" smtClean="0">
                <a:gradFill>
                  <a:gsLst>
                    <a:gs pos="0">
                      <a:srgbClr val="292929"/>
                    </a:gs>
                    <a:gs pos="100000">
                      <a:srgbClr val="292929"/>
                    </a:gs>
                  </a:gsLst>
                  <a:lin ang="5400000" scaled="0"/>
                </a:gradFill>
                <a:cs typeface="Segoe UI" pitchFamily="34" charset="0"/>
              </a:rPr>
              <a:t>2013 </a:t>
            </a:r>
            <a:r>
              <a:rPr lang="en-US" sz="500" dirty="0">
                <a:gradFill>
                  <a:gsLst>
                    <a:gs pos="0">
                      <a:srgbClr val="292929"/>
                    </a:gs>
                    <a:gs pos="100000">
                      <a:srgbClr val="292929"/>
                    </a:gs>
                  </a:gsLst>
                  <a:lin ang="5400000" scaled="0"/>
                </a:gradFill>
                <a:cs typeface="Segoe UI" pitchFamily="34" charset="0"/>
              </a:rPr>
              <a:t>Microsoft Corporation. All rights reserved. </a:t>
            </a: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invGray">
          <a:xfrm>
            <a:off x="337652" y="2313644"/>
            <a:ext cx="2417896" cy="516212"/>
          </a:xfrm>
          <a:prstGeom prst="rect">
            <a:avLst/>
          </a:prstGeom>
        </p:spPr>
      </p:pic>
    </p:spTree>
    <p:extLst>
      <p:ext uri="{BB962C8B-B14F-4D97-AF65-F5344CB8AC3E}">
        <p14:creationId xmlns:p14="http://schemas.microsoft.com/office/powerpoint/2010/main" val="1532458515"/>
      </p:ext>
    </p:extLst>
  </p:cSld>
  <p:clrMapOvr>
    <a:masterClrMapping/>
  </p:clrMapOvr>
  <p:transition>
    <p:fade/>
  </p:transition>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01930" y="891883"/>
            <a:ext cx="8740142" cy="1278747"/>
          </a:xfrm>
        </p:spPr>
        <p:txBody>
          <a:bodyPr/>
          <a:lstStyle>
            <a:lvl1pPr marL="0" indent="0">
              <a:buNone/>
              <a:defRPr>
                <a:gradFill>
                  <a:gsLst>
                    <a:gs pos="1250">
                      <a:schemeClr val="tx2"/>
                    </a:gs>
                    <a:gs pos="99000">
                      <a:schemeClr val="tx2"/>
                    </a:gs>
                  </a:gsLst>
                  <a:lin ang="5400000" scaled="0"/>
                </a:gradFill>
              </a:defRPr>
            </a:lvl1pPr>
            <a:lvl2pPr marL="0" indent="0">
              <a:buFontTx/>
              <a:buNone/>
              <a:defRPr sz="1500"/>
            </a:lvl2pPr>
            <a:lvl3pPr marL="167992" indent="0">
              <a:buNone/>
              <a:defRPr/>
            </a:lvl3pPr>
            <a:lvl4pPr marL="335983" indent="0">
              <a:buNone/>
              <a:defRPr/>
            </a:lvl4pPr>
            <a:lvl5pPr marL="503974"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14415206"/>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3966186378"/>
      </p:ext>
    </p:extLst>
  </p:cSld>
  <p:clrMapOvr>
    <a:masterClrMapping/>
  </p:clrMapOvr>
  <p:transition>
    <p:fade/>
  </p:transition>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2-color 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01929" y="1058820"/>
            <a:ext cx="8740142" cy="1278747"/>
          </a:xfrm>
        </p:spPr>
        <p:txBody>
          <a:bodyPr/>
          <a:lstStyle>
            <a:lvl1pPr marL="0" indent="0">
              <a:buNone/>
              <a:defRPr>
                <a:gradFill>
                  <a:gsLst>
                    <a:gs pos="1250">
                      <a:schemeClr val="tx1"/>
                    </a:gs>
                    <a:gs pos="99000">
                      <a:schemeClr val="tx1"/>
                    </a:gs>
                  </a:gsLst>
                  <a:lin ang="5400000" scaled="0"/>
                </a:gradFill>
              </a:defRPr>
            </a:lvl1pPr>
            <a:lvl2pPr marL="0" indent="0">
              <a:buFontTx/>
              <a:buNone/>
              <a:defRPr sz="1500"/>
            </a:lvl2pPr>
            <a:lvl3pPr marL="248535" indent="-123684">
              <a:buFont typeface="Arial" pitchFamily="34" charset="0"/>
              <a:buChar char="•"/>
              <a:tabLst>
                <a:tab pos="248535" algn="l"/>
              </a:tabLst>
              <a:defRPr/>
            </a:lvl3pPr>
            <a:lvl4pPr marL="381554" indent="-133019">
              <a:buFont typeface="Arial" pitchFamily="34" charset="0"/>
              <a:buChar char="•"/>
              <a:defRPr/>
            </a:lvl4pPr>
            <a:lvl5pPr marL="464399" indent="-82845">
              <a:buFont typeface="Arial" pitchFamily="34" charset="0"/>
              <a:buChar cha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Footer Placeholder 2"/>
          <p:cNvSpPr>
            <a:spLocks noGrp="1"/>
          </p:cNvSpPr>
          <p:nvPr>
            <p:ph type="ftr" sz="quarter" idx="11"/>
          </p:nvPr>
        </p:nvSpPr>
        <p:spPr/>
        <p:txBody>
          <a:bodyPr/>
          <a:lstStyle/>
          <a:p>
            <a:r>
              <a:rPr lang="en-US" dirty="0" smtClean="0">
                <a:gradFill>
                  <a:gsLst>
                    <a:gs pos="0">
                      <a:srgbClr val="DDDDDD">
                        <a:lumMod val="75000"/>
                      </a:srgbClr>
                    </a:gs>
                    <a:gs pos="100000">
                      <a:srgbClr val="DDDDDD">
                        <a:lumMod val="75000"/>
                      </a:srgbClr>
                    </a:gs>
                  </a:gsLst>
                  <a:lin ang="5400000" scaled="0"/>
                </a:gradFill>
              </a:rPr>
              <a:t>Microsoft Confidential</a:t>
            </a:r>
            <a:endParaRPr lang="en-US" dirty="0">
              <a:gradFill>
                <a:gsLst>
                  <a:gs pos="0">
                    <a:srgbClr val="DDDDDD">
                      <a:lumMod val="75000"/>
                    </a:srgbClr>
                  </a:gs>
                  <a:gs pos="100000">
                    <a:srgbClr val="DDDDDD">
                      <a:lumMod val="75000"/>
                    </a:srgbClr>
                  </a:gs>
                </a:gsLst>
                <a:lin ang="5400000" scaled="0"/>
              </a:gradFill>
            </a:endParaRPr>
          </a:p>
        </p:txBody>
      </p:sp>
      <p:sp>
        <p:nvSpPr>
          <p:cNvPr id="4" name="Slide Number Placeholder 3"/>
          <p:cNvSpPr>
            <a:spLocks noGrp="1"/>
          </p:cNvSpPr>
          <p:nvPr>
            <p:ph type="sldNum" sz="quarter" idx="12"/>
          </p:nvPr>
        </p:nvSpPr>
        <p:spPr/>
        <p:txBody>
          <a:bodyPr/>
          <a:lstStyle/>
          <a:p>
            <a:fld id="{25B1B22E-D3C8-4129-8E85-2E5037E3E69B}" type="slidenum">
              <a:rPr lang="en-US" smtClean="0">
                <a:gradFill>
                  <a:gsLst>
                    <a:gs pos="0">
                      <a:srgbClr val="DDDDDD">
                        <a:lumMod val="75000"/>
                      </a:srgbClr>
                    </a:gs>
                    <a:gs pos="100000">
                      <a:srgbClr val="DDDDDD">
                        <a:lumMod val="75000"/>
                      </a:srgbClr>
                    </a:gs>
                  </a:gsLst>
                  <a:lin ang="5400000" scaled="0"/>
                </a:gradFill>
              </a:rPr>
              <a:pPr/>
              <a:t>‹#›</a:t>
            </a:fld>
            <a:endParaRPr lang="en-US" dirty="0">
              <a:gradFill>
                <a:gsLst>
                  <a:gs pos="0">
                    <a:srgbClr val="DDDDDD">
                      <a:lumMod val="75000"/>
                    </a:srgbClr>
                  </a:gs>
                  <a:gs pos="100000">
                    <a:srgbClr val="DDDDDD">
                      <a:lumMod val="75000"/>
                    </a:srgbClr>
                  </a:gs>
                </a:gsLst>
                <a:lin ang="5400000" scaled="0"/>
              </a:gradFill>
            </a:endParaRPr>
          </a:p>
        </p:txBody>
      </p:sp>
    </p:spTree>
    <p:extLst>
      <p:ext uri="{BB962C8B-B14F-4D97-AF65-F5344CB8AC3E}">
        <p14:creationId xmlns:p14="http://schemas.microsoft.com/office/powerpoint/2010/main" val="2936299472"/>
      </p:ext>
    </p:extLst>
  </p:cSld>
  <p:clrMapOvr>
    <a:masterClrMapping/>
  </p:clrMapOvr>
  <p:transition>
    <p:fade/>
  </p:transition>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Slide">
    <p:bg bwMode="black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2" hasCustomPrompt="1"/>
          </p:nvPr>
        </p:nvSpPr>
        <p:spPr>
          <a:xfrm>
            <a:off x="387056" y="1085850"/>
            <a:ext cx="4870924" cy="1143000"/>
          </a:xfrm>
        </p:spPr>
        <p:txBody>
          <a:bodyPr/>
          <a:lstStyle>
            <a:lvl1pPr marL="0" indent="0">
              <a:buNone/>
              <a:defRPr>
                <a:gradFill>
                  <a:gsLst>
                    <a:gs pos="0">
                      <a:schemeClr val="tx1"/>
                    </a:gs>
                    <a:gs pos="86000">
                      <a:schemeClr val="tx1"/>
                    </a:gs>
                  </a:gsLst>
                  <a:lin ang="5400000" scaled="0"/>
                </a:gradFill>
              </a:defRPr>
            </a:lvl1pPr>
          </a:lstStyle>
          <a:p>
            <a:r>
              <a:rPr lang="en-US" dirty="0" smtClean="0"/>
              <a:t>Name</a:t>
            </a:r>
          </a:p>
          <a:p>
            <a:r>
              <a:rPr lang="en-US" dirty="0" smtClean="0"/>
              <a:t>Title</a:t>
            </a:r>
          </a:p>
          <a:p>
            <a:r>
              <a:rPr lang="en-US" dirty="0" smtClean="0"/>
              <a:t>Microsoft Corporation</a:t>
            </a:r>
          </a:p>
        </p:txBody>
      </p:sp>
      <p:sp>
        <p:nvSpPr>
          <p:cNvPr id="5" name="Text Placeholder 2"/>
          <p:cNvSpPr>
            <a:spLocks noGrp="1"/>
          </p:cNvSpPr>
          <p:nvPr>
            <p:ph type="body" sz="quarter" idx="10" hasCustomPrompt="1"/>
          </p:nvPr>
        </p:nvSpPr>
        <p:spPr>
          <a:xfrm>
            <a:off x="387062" y="3143251"/>
            <a:ext cx="8371083" cy="567848"/>
          </a:xfrm>
        </p:spPr>
        <p:txBody>
          <a:bodyPr/>
          <a:lstStyle>
            <a:lvl1pPr marL="0" indent="0" algn="l" defTabSz="685304" rtl="0" eaLnBrk="1" latinLnBrk="0" hangingPunct="1">
              <a:lnSpc>
                <a:spcPct val="90000"/>
              </a:lnSpc>
              <a:spcBef>
                <a:spcPct val="0"/>
              </a:spcBef>
              <a:buNone/>
              <a:defRPr lang="en-US" sz="4100" b="0" kern="1200" cap="none" spc="-75" baseline="0" dirty="0">
                <a:ln w="3175">
                  <a:noFill/>
                </a:ln>
                <a:gradFill flip="none" rotWithShape="1">
                  <a:gsLst>
                    <a:gs pos="0">
                      <a:schemeClr val="bg1"/>
                    </a:gs>
                    <a:gs pos="86000">
                      <a:schemeClr val="bg1"/>
                    </a:gs>
                  </a:gsLst>
                  <a:lin ang="5400000" scaled="0"/>
                  <a:tileRect/>
                </a:gradFill>
                <a:effectLst/>
                <a:latin typeface="Segoe UI Light" pitchFamily="34" charset="0"/>
                <a:ea typeface="Segoe UI" pitchFamily="34" charset="0"/>
                <a:cs typeface="Segoe UI" pitchFamily="34" charset="0"/>
              </a:defRPr>
            </a:lvl1pPr>
          </a:lstStyle>
          <a:p>
            <a:pPr lvl="0"/>
            <a:r>
              <a:rPr lang="en-US" dirty="0" smtClean="0"/>
              <a:t>Title of Presentation</a:t>
            </a:r>
            <a:endParaRPr lang="en-US" dirty="0"/>
          </a:p>
        </p:txBody>
      </p:sp>
      <p:pic>
        <p:nvPicPr>
          <p:cNvPr id="6" name="Picture 2" descr="\\SERVER3\InternalBin\Resource DVD\DVD_ART36\DVD_Art_08-10-2010\Logos\Microsoft Dynamics\Dynamics - overall brand\dynamics brand rev h.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391276" y="4648613"/>
            <a:ext cx="1527861" cy="3429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SERVER3\InternalBin\Resource DVD\DVD_ART36\DVD_Art_08-10-2010\Logos\MICROSOFT (brand)\Microsoft corporate logo white.png"/>
          <p:cNvPicPr>
            <a:picLocks noChangeAspect="1" noChangeArrowheads="1"/>
          </p:cNvPicPr>
          <p:nvPr userDrawn="1"/>
        </p:nvPicPr>
        <p:blipFill>
          <a:blip r:embed="rId4" cstate="screen">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303690" y="228600"/>
            <a:ext cx="1000386" cy="171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1428417"/>
      </p:ext>
    </p:extLst>
  </p:cSld>
  <p:clrMapOvr>
    <a:masterClrMapping/>
  </p:clrMapOvr>
  <p:transition>
    <p:fade/>
  </p:transition>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Slide (Custom Photo)">
    <p:bg bwMode="black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2" hasCustomPrompt="1"/>
          </p:nvPr>
        </p:nvSpPr>
        <p:spPr>
          <a:xfrm>
            <a:off x="387056" y="1085850"/>
            <a:ext cx="4870924" cy="1143000"/>
          </a:xfrm>
        </p:spPr>
        <p:txBody>
          <a:bodyPr/>
          <a:lstStyle>
            <a:lvl1pPr marL="0" indent="0">
              <a:buNone/>
              <a:defRPr>
                <a:gradFill>
                  <a:gsLst>
                    <a:gs pos="0">
                      <a:schemeClr val="tx1"/>
                    </a:gs>
                    <a:gs pos="86000">
                      <a:schemeClr val="tx1"/>
                    </a:gs>
                  </a:gsLst>
                  <a:lin ang="5400000" scaled="0"/>
                </a:gradFill>
              </a:defRPr>
            </a:lvl1pPr>
          </a:lstStyle>
          <a:p>
            <a:r>
              <a:rPr lang="en-US" dirty="0" smtClean="0"/>
              <a:t>Name</a:t>
            </a:r>
          </a:p>
          <a:p>
            <a:r>
              <a:rPr lang="en-US" dirty="0" smtClean="0"/>
              <a:t>Title</a:t>
            </a:r>
          </a:p>
          <a:p>
            <a:r>
              <a:rPr lang="en-US" dirty="0" smtClean="0"/>
              <a:t>Microsoft Corporation</a:t>
            </a:r>
          </a:p>
        </p:txBody>
      </p:sp>
      <p:sp>
        <p:nvSpPr>
          <p:cNvPr id="5" name="Text Placeholder 2"/>
          <p:cNvSpPr>
            <a:spLocks noGrp="1"/>
          </p:cNvSpPr>
          <p:nvPr>
            <p:ph type="body" sz="quarter" idx="10" hasCustomPrompt="1"/>
          </p:nvPr>
        </p:nvSpPr>
        <p:spPr>
          <a:xfrm>
            <a:off x="387061" y="3143251"/>
            <a:ext cx="8371083" cy="567848"/>
          </a:xfrm>
        </p:spPr>
        <p:txBody>
          <a:bodyPr/>
          <a:lstStyle>
            <a:lvl1pPr marL="0" indent="0" algn="l" defTabSz="685304" rtl="0" eaLnBrk="1" latinLnBrk="0" hangingPunct="1">
              <a:lnSpc>
                <a:spcPct val="90000"/>
              </a:lnSpc>
              <a:spcBef>
                <a:spcPct val="0"/>
              </a:spcBef>
              <a:buNone/>
              <a:defRPr lang="en-US" sz="4100" b="0" kern="1200" cap="none" spc="-75" baseline="0" dirty="0">
                <a:ln w="3175">
                  <a:noFill/>
                </a:ln>
                <a:gradFill flip="none" rotWithShape="1">
                  <a:gsLst>
                    <a:gs pos="0">
                      <a:schemeClr val="bg1"/>
                    </a:gs>
                    <a:gs pos="86000">
                      <a:schemeClr val="bg1"/>
                    </a:gs>
                  </a:gsLst>
                  <a:lin ang="5400000" scaled="0"/>
                  <a:tileRect/>
                </a:gradFill>
                <a:effectLst/>
                <a:latin typeface="Segoe UI Light" pitchFamily="34" charset="0"/>
                <a:ea typeface="Segoe UI" pitchFamily="34" charset="0"/>
                <a:cs typeface="Segoe UI" pitchFamily="34" charset="0"/>
              </a:defRPr>
            </a:lvl1pPr>
          </a:lstStyle>
          <a:p>
            <a:pPr lvl="0"/>
            <a:r>
              <a:rPr lang="en-US" dirty="0" smtClean="0"/>
              <a:t>Title of Presentation</a:t>
            </a:r>
            <a:endParaRPr lang="en-US" dirty="0"/>
          </a:p>
        </p:txBody>
      </p:sp>
      <p:pic>
        <p:nvPicPr>
          <p:cNvPr id="6" name="Picture 2" descr="\\SERVER3\InternalBin\Resource DVD\DVD_ART36\DVD_Art_08-10-2010\Logos\Microsoft Dynamics\Dynamics - overall brand\dynamics brand rev h.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391276" y="4648613"/>
            <a:ext cx="1527861" cy="3429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SERVER3\InternalBin\Resource DVD\DVD_ART36\DVD_Art_08-10-2010\Logos\MICROSOFT (brand)\Microsoft corporate logo white.png"/>
          <p:cNvPicPr>
            <a:picLocks noChangeAspect="1" noChangeArrowheads="1"/>
          </p:cNvPicPr>
          <p:nvPr userDrawn="1"/>
        </p:nvPicPr>
        <p:blipFill>
          <a:blip r:embed="rId4" cstate="screen">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303690" y="228600"/>
            <a:ext cx="1000386" cy="171450"/>
          </a:xfrm>
          <a:prstGeom prst="rect">
            <a:avLst/>
          </a:prstGeom>
          <a:noFill/>
          <a:extLst>
            <a:ext uri="{909E8E84-426E-40DD-AFC4-6F175D3DCCD1}">
              <a14:hiddenFill xmlns:a14="http://schemas.microsoft.com/office/drawing/2010/main">
                <a:solidFill>
                  <a:srgbClr val="FFFFFF"/>
                </a:solidFill>
              </a14:hiddenFill>
            </a:ext>
          </a:extLst>
        </p:spPr>
      </p:pic>
      <p:sp>
        <p:nvSpPr>
          <p:cNvPr id="4" name="Picture Placeholder 3"/>
          <p:cNvSpPr>
            <a:spLocks noGrp="1"/>
          </p:cNvSpPr>
          <p:nvPr>
            <p:ph type="pic" sz="quarter" idx="13" hasCustomPrompt="1"/>
          </p:nvPr>
        </p:nvSpPr>
        <p:spPr>
          <a:xfrm>
            <a:off x="5443766" y="2588974"/>
            <a:ext cx="3700235" cy="290849"/>
          </a:xfrm>
          <a:solidFill>
            <a:schemeClr val="bg1"/>
          </a:solidFill>
        </p:spPr>
        <p:txBody>
          <a:bodyPr anchor="b"/>
          <a:lstStyle>
            <a:lvl1pPr marL="0" indent="0" algn="ctr">
              <a:buNone/>
              <a:defRPr sz="2100" baseline="0">
                <a:gradFill>
                  <a:gsLst>
                    <a:gs pos="0">
                      <a:schemeClr val="tx1"/>
                    </a:gs>
                    <a:gs pos="86000">
                      <a:schemeClr val="tx1"/>
                    </a:gs>
                  </a:gsLst>
                  <a:lin ang="5400000" scaled="0"/>
                </a:gradFill>
              </a:defRPr>
            </a:lvl1pPr>
          </a:lstStyle>
          <a:p>
            <a:r>
              <a:rPr lang="en-US" dirty="0" smtClean="0"/>
              <a:t>Click on icon to add picture</a:t>
            </a:r>
            <a:endParaRPr lang="en-US" dirty="0"/>
          </a:p>
        </p:txBody>
      </p:sp>
    </p:spTree>
    <p:extLst>
      <p:ext uri="{BB962C8B-B14F-4D97-AF65-F5344CB8AC3E}">
        <p14:creationId xmlns:p14="http://schemas.microsoft.com/office/powerpoint/2010/main" val="2721901970"/>
      </p:ext>
    </p:extLst>
  </p:cSld>
  <p:clrMapOvr>
    <a:masterClrMapping/>
  </p:clrMapOvr>
  <p:transition>
    <p:fade/>
  </p:transition>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Demo, Video etc. &quot;special&quot; slides">
    <p:bg bwMode="black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7055" y="4469469"/>
            <a:ext cx="6928860" cy="498598"/>
          </a:xfrm>
        </p:spPr>
        <p:txBody>
          <a:bodyPr wrap="square" anchor="ctr" anchorCtr="0">
            <a:normAutofit/>
          </a:bodyPr>
          <a:lstStyle>
            <a:lvl1pPr>
              <a:lnSpc>
                <a:spcPct val="90000"/>
              </a:lnSpc>
              <a:defRPr sz="3600">
                <a:gradFill>
                  <a:gsLst>
                    <a:gs pos="0">
                      <a:schemeClr val="bg1"/>
                    </a:gs>
                    <a:gs pos="88000">
                      <a:schemeClr val="bg1"/>
                    </a:gs>
                  </a:gsLst>
                  <a:lin ang="5400000" scaled="0"/>
                </a:gradFill>
              </a:defRPr>
            </a:lvl1pPr>
          </a:lstStyle>
          <a:p>
            <a:r>
              <a:rPr lang="en-US" smtClean="0"/>
              <a:t>Click to edit Master title style</a:t>
            </a:r>
            <a:endParaRPr lang="en-US" dirty="0"/>
          </a:p>
        </p:txBody>
      </p:sp>
      <p:sp>
        <p:nvSpPr>
          <p:cNvPr id="7" name="Text Placeholder 6"/>
          <p:cNvSpPr>
            <a:spLocks noGrp="1"/>
          </p:cNvSpPr>
          <p:nvPr>
            <p:ph type="body" sz="quarter" idx="10" hasCustomPrompt="1"/>
          </p:nvPr>
        </p:nvSpPr>
        <p:spPr>
          <a:xfrm>
            <a:off x="387057" y="3453494"/>
            <a:ext cx="6928859" cy="1033983"/>
          </a:xfrm>
        </p:spPr>
        <p:txBody>
          <a:bodyPr anchor="t" anchorCtr="0">
            <a:noAutofit/>
            <a:scene3d>
              <a:camera prst="orthographicFront"/>
              <a:lightRig rig="flat" dir="t"/>
            </a:scene3d>
            <a:sp3d>
              <a:contourClr>
                <a:schemeClr val="tx2"/>
              </a:contourClr>
            </a:sp3d>
          </a:bodyPr>
          <a:lstStyle>
            <a:lvl1pPr marL="0" indent="0" algn="l">
              <a:buFont typeface="Arial" pitchFamily="34" charset="0"/>
              <a:buNone/>
              <a:defRPr kumimoji="0" lang="en-US" sz="7500" b="0" i="0" u="none" strike="noStrike" kern="1200" cap="none" spc="-482" normalizeH="0" baseline="0" noProof="0" dirty="0" smtClean="0">
                <a:ln w="11430"/>
                <a:gradFill>
                  <a:gsLst>
                    <a:gs pos="0">
                      <a:schemeClr val="bg1"/>
                    </a:gs>
                    <a:gs pos="88000">
                      <a:schemeClr val="bg1"/>
                    </a:gs>
                  </a:gsLst>
                  <a:lin ang="5400000"/>
                </a:gradFill>
                <a:effectLst/>
                <a:uLnTx/>
                <a:uFillTx/>
                <a:latin typeface="+mj-lt"/>
                <a:ea typeface="+mn-ea"/>
                <a:cs typeface="+mn-cs"/>
              </a:defRPr>
            </a:lvl1pPr>
          </a:lstStyle>
          <a:p>
            <a:pPr lvl="0"/>
            <a:r>
              <a:rPr lang="en-US" dirty="0" smtClean="0"/>
              <a:t>click to…</a:t>
            </a:r>
          </a:p>
        </p:txBody>
      </p:sp>
      <p:pic>
        <p:nvPicPr>
          <p:cNvPr id="4" name="Picture 2" descr="\\SERVER3\InternalBin\Resource DVD\DVD_ART36\DVD_Art_08-10-2010\Logos\Microsoft Dynamics\Dynamics - overall brand\dynamics brand rev h.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391276" y="4648613"/>
            <a:ext cx="1527861" cy="342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4439730"/>
      </p:ext>
    </p:extLst>
  </p:cSld>
  <p:clrMapOvr>
    <a:masterClrMapping/>
  </p:clrMapOvr>
  <p:transition>
    <p:fade/>
  </p:transition>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xxx_Demo, Video etc. &quot;special&quot; slides">
    <p:bg bwMode="black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Rectangle 12"/>
          <p:cNvSpPr/>
          <p:nvPr userDrawn="1"/>
        </p:nvSpPr>
        <p:spPr bwMode="auto">
          <a:xfrm>
            <a:off x="0" y="0"/>
            <a:ext cx="9144000" cy="3314700"/>
          </a:xfrm>
          <a:prstGeom prst="rect">
            <a:avLst/>
          </a:prstGeom>
          <a:solidFill>
            <a:schemeClr val="bg1"/>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68530" tIns="34265" rIns="68530" bIns="34265" numCol="1" rtlCol="0" anchor="ctr" anchorCtr="0" compatLnSpc="1">
            <a:prstTxWarp prst="textNoShape">
              <a:avLst/>
            </a:prstTxWarp>
          </a:bodyPr>
          <a:lstStyle/>
          <a:p>
            <a:pPr algn="ctr" defTabSz="685106" fontAlgn="base">
              <a:spcBef>
                <a:spcPct val="0"/>
              </a:spcBef>
              <a:spcAft>
                <a:spcPct val="0"/>
              </a:spcAft>
            </a:pPr>
            <a:endParaRPr lang="en-US" sz="1500" dirty="0">
              <a:gradFill>
                <a:gsLst>
                  <a:gs pos="0">
                    <a:srgbClr val="FFFFFF"/>
                  </a:gs>
                  <a:gs pos="100000">
                    <a:srgbClr val="FFFFFF"/>
                  </a:gs>
                </a:gsLst>
                <a:lin ang="5400000" scaled="0"/>
              </a:gradFill>
            </a:endParaRPr>
          </a:p>
        </p:txBody>
      </p:sp>
      <p:sp>
        <p:nvSpPr>
          <p:cNvPr id="12" name="Picture Placeholder 11"/>
          <p:cNvSpPr>
            <a:spLocks noGrp="1"/>
          </p:cNvSpPr>
          <p:nvPr>
            <p:ph type="pic" sz="quarter" idx="11" hasCustomPrompt="1"/>
          </p:nvPr>
        </p:nvSpPr>
        <p:spPr>
          <a:xfrm>
            <a:off x="0" y="2982308"/>
            <a:ext cx="9144000" cy="332399"/>
          </a:xfrm>
        </p:spPr>
        <p:txBody>
          <a:bodyPr anchor="b"/>
          <a:lstStyle>
            <a:lvl1pPr marL="0" indent="0" algn="ctr">
              <a:buNone/>
              <a:defRPr baseline="0">
                <a:gradFill>
                  <a:gsLst>
                    <a:gs pos="0">
                      <a:schemeClr val="tx2"/>
                    </a:gs>
                    <a:gs pos="86000">
                      <a:schemeClr val="tx2"/>
                    </a:gs>
                  </a:gsLst>
                  <a:lin ang="5400000" scaled="0"/>
                </a:gradFill>
              </a:defRPr>
            </a:lvl1pPr>
          </a:lstStyle>
          <a:p>
            <a:r>
              <a:rPr lang="en-US" dirty="0" smtClean="0"/>
              <a:t>Click on icon to change picture</a:t>
            </a:r>
            <a:endParaRPr lang="en-US" dirty="0"/>
          </a:p>
        </p:txBody>
      </p:sp>
      <p:sp>
        <p:nvSpPr>
          <p:cNvPr id="10" name="Title 1"/>
          <p:cNvSpPr>
            <a:spLocks noGrp="1"/>
          </p:cNvSpPr>
          <p:nvPr>
            <p:ph type="ctrTitle"/>
          </p:nvPr>
        </p:nvSpPr>
        <p:spPr>
          <a:xfrm>
            <a:off x="387055" y="4469469"/>
            <a:ext cx="6928384" cy="498598"/>
          </a:xfrm>
        </p:spPr>
        <p:txBody>
          <a:bodyPr anchor="ctr" anchorCtr="0">
            <a:noAutofit/>
          </a:bodyPr>
          <a:lstStyle>
            <a:lvl1pPr>
              <a:lnSpc>
                <a:spcPct val="90000"/>
              </a:lnSpc>
              <a:defRPr sz="3600">
                <a:gradFill>
                  <a:gsLst>
                    <a:gs pos="0">
                      <a:schemeClr val="bg1"/>
                    </a:gs>
                    <a:gs pos="88000">
                      <a:schemeClr val="bg1"/>
                    </a:gs>
                  </a:gsLst>
                  <a:lin ang="5400000" scaled="0"/>
                </a:gradFill>
              </a:defRPr>
            </a:lvl1pPr>
          </a:lstStyle>
          <a:p>
            <a:r>
              <a:rPr lang="en-US" smtClean="0"/>
              <a:t>Click to edit Master title style</a:t>
            </a:r>
            <a:endParaRPr lang="en-US" dirty="0"/>
          </a:p>
        </p:txBody>
      </p:sp>
      <p:sp>
        <p:nvSpPr>
          <p:cNvPr id="11" name="Text Placeholder 6"/>
          <p:cNvSpPr>
            <a:spLocks noGrp="1"/>
          </p:cNvSpPr>
          <p:nvPr>
            <p:ph type="body" sz="quarter" idx="10" hasCustomPrompt="1"/>
          </p:nvPr>
        </p:nvSpPr>
        <p:spPr>
          <a:xfrm>
            <a:off x="387057" y="3453494"/>
            <a:ext cx="6928859" cy="1033983"/>
          </a:xfrm>
        </p:spPr>
        <p:txBody>
          <a:bodyPr anchor="t" anchorCtr="0">
            <a:noAutofit/>
            <a:scene3d>
              <a:camera prst="orthographicFront"/>
              <a:lightRig rig="flat" dir="t"/>
            </a:scene3d>
            <a:sp3d>
              <a:contourClr>
                <a:schemeClr val="tx2"/>
              </a:contourClr>
            </a:sp3d>
          </a:bodyPr>
          <a:lstStyle>
            <a:lvl1pPr marL="0" indent="0" algn="l">
              <a:buFont typeface="Arial" pitchFamily="34" charset="0"/>
              <a:buNone/>
              <a:defRPr kumimoji="0" lang="en-US" sz="7500" b="0" i="0" u="none" strike="noStrike" kern="1200" cap="none" spc="-482" normalizeH="0" baseline="0" noProof="0" dirty="0" smtClean="0">
                <a:ln w="11430"/>
                <a:gradFill>
                  <a:gsLst>
                    <a:gs pos="0">
                      <a:schemeClr val="bg1"/>
                    </a:gs>
                    <a:gs pos="88000">
                      <a:schemeClr val="bg1"/>
                    </a:gs>
                  </a:gsLst>
                  <a:lin ang="5400000"/>
                </a:gradFill>
                <a:effectLst/>
                <a:uLnTx/>
                <a:uFillTx/>
                <a:latin typeface="+mj-lt"/>
                <a:ea typeface="+mn-ea"/>
                <a:cs typeface="+mn-cs"/>
              </a:defRPr>
            </a:lvl1pPr>
          </a:lstStyle>
          <a:p>
            <a:pPr lvl="0"/>
            <a:r>
              <a:rPr lang="en-US" dirty="0" smtClean="0"/>
              <a:t>click to…</a:t>
            </a:r>
          </a:p>
        </p:txBody>
      </p:sp>
      <p:pic>
        <p:nvPicPr>
          <p:cNvPr id="4" name="Picture 2" descr="\\SERVER3\InternalBin\Resource DVD\DVD_ART36\DVD_Art_08-10-2010\Logos\Microsoft Dynamics\Dynamics - overall brand\dynamics brand rev h.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391276" y="4648613"/>
            <a:ext cx="1527861" cy="342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113358"/>
      </p:ext>
    </p:extLst>
  </p:cSld>
  <p:clrMapOvr>
    <a:masterClrMapping/>
  </p:clrMapOvr>
  <p:transition>
    <p:fade/>
  </p:transition>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7055" y="171457"/>
            <a:ext cx="8371082" cy="457049"/>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387062" y="1085852"/>
            <a:ext cx="8371083" cy="150041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Footer Placeholder 2"/>
          <p:cNvSpPr>
            <a:spLocks noGrp="1"/>
          </p:cNvSpPr>
          <p:nvPr>
            <p:ph type="ftr" sz="quarter" idx="11"/>
          </p:nvPr>
        </p:nvSpPr>
        <p:spPr/>
        <p:txBody>
          <a:bodyPr/>
          <a:lstStyle/>
          <a:p>
            <a:r>
              <a:rPr lang="en-US" smtClean="0"/>
              <a:t>Microsoft Confidential</a:t>
            </a:r>
            <a:endParaRPr lang="en-US" dirty="0"/>
          </a:p>
        </p:txBody>
      </p:sp>
      <p:sp>
        <p:nvSpPr>
          <p:cNvPr id="7" name="Slide Number Placeholder 6"/>
          <p:cNvSpPr>
            <a:spLocks noGrp="1"/>
          </p:cNvSpPr>
          <p:nvPr>
            <p:ph type="sldNum" sz="quarter" idx="12"/>
          </p:nvPr>
        </p:nvSpPr>
        <p:spPr/>
        <p:txBody>
          <a:bodyPr/>
          <a:lstStyle/>
          <a:p>
            <a:fld id="{71F47D9D-8D60-4698-A495-89D102E182A2}" type="slidenum">
              <a:rPr/>
              <a:pPr/>
              <a:t>‹#›</a:t>
            </a:fld>
            <a:endParaRPr dirty="0"/>
          </a:p>
        </p:txBody>
      </p:sp>
    </p:spTree>
    <p:extLst>
      <p:ext uri="{BB962C8B-B14F-4D97-AF65-F5344CB8AC3E}">
        <p14:creationId xmlns:p14="http://schemas.microsoft.com/office/powerpoint/2010/main" val="2630009043"/>
      </p:ext>
    </p:extLst>
  </p:cSld>
  <p:clrMapOvr>
    <a:masterClrMapping/>
  </p:clrMapOvr>
  <p:transition>
    <p:fade/>
  </p:transition>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7055" y="171457"/>
            <a:ext cx="8371082" cy="457049"/>
          </a:xfrm>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387055" y="1085852"/>
            <a:ext cx="8371082" cy="1500411"/>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Footer Placeholder 3"/>
          <p:cNvSpPr>
            <a:spLocks noGrp="1"/>
          </p:cNvSpPr>
          <p:nvPr>
            <p:ph type="ftr" sz="quarter" idx="10"/>
          </p:nvPr>
        </p:nvSpPr>
        <p:spPr/>
        <p:txBody>
          <a:bodyPr/>
          <a:lstStyle/>
          <a:p>
            <a:r>
              <a:rPr lang="en-US" smtClean="0"/>
              <a:t>Microsoft Confidential</a:t>
            </a:r>
            <a:endParaRPr lang="en-US" dirty="0"/>
          </a:p>
        </p:txBody>
      </p:sp>
      <p:sp>
        <p:nvSpPr>
          <p:cNvPr id="5" name="Slide Number Placeholder 4"/>
          <p:cNvSpPr>
            <a:spLocks noGrp="1"/>
          </p:cNvSpPr>
          <p:nvPr>
            <p:ph type="sldNum" sz="quarter" idx="11"/>
          </p:nvPr>
        </p:nvSpPr>
        <p:spPr/>
        <p:txBody>
          <a:bodyPr/>
          <a:lstStyle/>
          <a:p>
            <a:fld id="{71F47D9D-8D60-4698-A495-89D102E182A2}" type="slidenum">
              <a:rPr/>
              <a:pPr/>
              <a:t>‹#›</a:t>
            </a:fld>
            <a:endParaRPr dirty="0"/>
          </a:p>
        </p:txBody>
      </p:sp>
    </p:spTree>
    <p:extLst>
      <p:ext uri="{BB962C8B-B14F-4D97-AF65-F5344CB8AC3E}">
        <p14:creationId xmlns:p14="http://schemas.microsoft.com/office/powerpoint/2010/main" val="808197887"/>
      </p:ext>
    </p:extLst>
  </p:cSld>
  <p:clrMapOvr>
    <a:masterClrMapping/>
  </p:clrMapOvr>
  <p:transition>
    <p:fade/>
  </p:transition>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87055" y="171457"/>
            <a:ext cx="8371082" cy="457049"/>
          </a:xfrm>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387056" y="1085858"/>
            <a:ext cx="4118254" cy="1323439"/>
          </a:xfrm>
        </p:spPr>
        <p:txBody>
          <a:bodyPr/>
          <a:lstStyle>
            <a:lvl1pPr marL="254806" indent="-254806">
              <a:lnSpc>
                <a:spcPct val="90000"/>
              </a:lnSpc>
              <a:defRPr sz="2100"/>
            </a:lvl1pPr>
            <a:lvl2pPr marL="504658" indent="-243902">
              <a:lnSpc>
                <a:spcPct val="90000"/>
              </a:lnSpc>
              <a:defRPr sz="1800"/>
            </a:lvl2pPr>
            <a:lvl3pPr marL="714848" indent="-216142">
              <a:lnSpc>
                <a:spcPct val="90000"/>
              </a:lnSpc>
              <a:defRPr sz="1500"/>
            </a:lvl3pPr>
            <a:lvl4pPr marL="920082" indent="-205234">
              <a:lnSpc>
                <a:spcPct val="90000"/>
              </a:lnSpc>
              <a:defRPr sz="1400"/>
            </a:lvl4pPr>
            <a:lvl5pPr marL="1136227" indent="-210195">
              <a:lnSpc>
                <a:spcPct val="90000"/>
              </a:lnSpc>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37502" y="1085858"/>
            <a:ext cx="4120636" cy="1323439"/>
          </a:xfrm>
        </p:spPr>
        <p:txBody>
          <a:bodyPr/>
          <a:lstStyle>
            <a:lvl1pPr marL="260760" indent="-260760">
              <a:lnSpc>
                <a:spcPct val="90000"/>
              </a:lnSpc>
              <a:defRPr sz="2100"/>
            </a:lvl1pPr>
            <a:lvl2pPr marL="504658" indent="-254806">
              <a:lnSpc>
                <a:spcPct val="90000"/>
              </a:lnSpc>
              <a:defRPr sz="1800"/>
            </a:lvl2pPr>
            <a:lvl3pPr marL="720800" indent="-227043">
              <a:lnSpc>
                <a:spcPct val="90000"/>
              </a:lnSpc>
              <a:defRPr sz="1500"/>
            </a:lvl3pPr>
            <a:lvl4pPr marL="920082" indent="-199288">
              <a:lnSpc>
                <a:spcPct val="90000"/>
              </a:lnSpc>
              <a:defRPr sz="1400"/>
            </a:lvl4pPr>
            <a:lvl5pPr marL="1136227" indent="-205234">
              <a:lnSpc>
                <a:spcPct val="90000"/>
              </a:lnSpc>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0"/>
          </p:nvPr>
        </p:nvSpPr>
        <p:spPr/>
        <p:txBody>
          <a:bodyPr/>
          <a:lstStyle/>
          <a:p>
            <a:r>
              <a:rPr lang="en-US" smtClean="0"/>
              <a:t>Microsoft Confidential</a:t>
            </a:r>
            <a:endParaRPr lang="en-US" dirty="0"/>
          </a:p>
        </p:txBody>
      </p:sp>
      <p:sp>
        <p:nvSpPr>
          <p:cNvPr id="6" name="Slide Number Placeholder 5"/>
          <p:cNvSpPr>
            <a:spLocks noGrp="1"/>
          </p:cNvSpPr>
          <p:nvPr>
            <p:ph type="sldNum" sz="quarter" idx="11"/>
          </p:nvPr>
        </p:nvSpPr>
        <p:spPr/>
        <p:txBody>
          <a:bodyPr/>
          <a:lstStyle/>
          <a:p>
            <a:fld id="{71F47D9D-8D60-4698-A495-89D102E182A2}" type="slidenum">
              <a:rPr/>
              <a:pPr/>
              <a:t>‹#›</a:t>
            </a:fld>
            <a:endParaRPr dirty="0"/>
          </a:p>
        </p:txBody>
      </p:sp>
    </p:spTree>
    <p:extLst>
      <p:ext uri="{BB962C8B-B14F-4D97-AF65-F5344CB8AC3E}">
        <p14:creationId xmlns:p14="http://schemas.microsoft.com/office/powerpoint/2010/main" val="127437443"/>
      </p:ext>
    </p:extLst>
  </p:cSld>
  <p:clrMapOvr>
    <a:masterClrMapping/>
  </p:clrMapOvr>
  <p:transition>
    <p:fade/>
  </p:transition>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7055" y="171457"/>
            <a:ext cx="8371082" cy="457049"/>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387055" y="1055211"/>
            <a:ext cx="4115872" cy="263149"/>
          </a:xfrm>
        </p:spPr>
        <p:txBody>
          <a:bodyPr anchor="b"/>
          <a:lstStyle>
            <a:lvl1pPr marL="0" indent="0">
              <a:lnSpc>
                <a:spcPct val="90000"/>
              </a:lnSpc>
              <a:spcBef>
                <a:spcPts val="0"/>
              </a:spcBef>
              <a:buNone/>
              <a:defRPr sz="1900" b="1"/>
            </a:lvl1pPr>
            <a:lvl2pPr marL="342652" indent="0">
              <a:buNone/>
              <a:defRPr sz="1500" b="1"/>
            </a:lvl2pPr>
            <a:lvl3pPr marL="685304" indent="0">
              <a:buNone/>
              <a:defRPr sz="1400" b="1"/>
            </a:lvl3pPr>
            <a:lvl4pPr marL="1027956" indent="0">
              <a:buNone/>
              <a:defRPr sz="1200" b="1"/>
            </a:lvl4pPr>
            <a:lvl5pPr marL="1370608" indent="0">
              <a:buNone/>
              <a:defRPr sz="1200" b="1"/>
            </a:lvl5pPr>
            <a:lvl6pPr marL="1713260" indent="0">
              <a:buNone/>
              <a:defRPr sz="1200" b="1"/>
            </a:lvl6pPr>
            <a:lvl7pPr marL="2055912" indent="0">
              <a:buNone/>
              <a:defRPr sz="1200" b="1"/>
            </a:lvl7pPr>
            <a:lvl8pPr marL="2398563" indent="0">
              <a:buNone/>
              <a:defRPr sz="1200" b="1"/>
            </a:lvl8pPr>
            <a:lvl9pPr marL="2741216"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387056" y="1600207"/>
            <a:ext cx="4114800" cy="1166473"/>
          </a:xfrm>
        </p:spPr>
        <p:txBody>
          <a:bodyPr/>
          <a:lstStyle>
            <a:lvl1pPr marL="211188" indent="-211188">
              <a:defRPr sz="1700"/>
            </a:lvl1pPr>
            <a:lvl2pPr marL="421375" indent="-199288">
              <a:defRPr sz="1500"/>
            </a:lvl2pPr>
            <a:lvl3pPr marL="609756" indent="-182433">
              <a:defRPr sz="1400"/>
            </a:lvl3pPr>
            <a:lvl4pPr marL="787227" indent="-171525">
              <a:defRPr sz="1300"/>
            </a:lvl4pPr>
            <a:lvl5pPr marL="958751" indent="-154670">
              <a:defRPr sz="13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2265" y="1055211"/>
            <a:ext cx="4115872" cy="263149"/>
          </a:xfrm>
        </p:spPr>
        <p:txBody>
          <a:bodyPr anchor="b"/>
          <a:lstStyle>
            <a:lvl1pPr marL="0" indent="0">
              <a:lnSpc>
                <a:spcPct val="90000"/>
              </a:lnSpc>
              <a:spcBef>
                <a:spcPts val="0"/>
              </a:spcBef>
              <a:buNone/>
              <a:defRPr sz="1900" b="1"/>
            </a:lvl1pPr>
            <a:lvl2pPr marL="342652" indent="0">
              <a:buNone/>
              <a:defRPr sz="1500" b="1"/>
            </a:lvl2pPr>
            <a:lvl3pPr marL="685304" indent="0">
              <a:buNone/>
              <a:defRPr sz="1400" b="1"/>
            </a:lvl3pPr>
            <a:lvl4pPr marL="1027956" indent="0">
              <a:buNone/>
              <a:defRPr sz="1200" b="1"/>
            </a:lvl4pPr>
            <a:lvl5pPr marL="1370608" indent="0">
              <a:buNone/>
              <a:defRPr sz="1200" b="1"/>
            </a:lvl5pPr>
            <a:lvl6pPr marL="1713260" indent="0">
              <a:buNone/>
              <a:defRPr sz="1200" b="1"/>
            </a:lvl6pPr>
            <a:lvl7pPr marL="2055912" indent="0">
              <a:buNone/>
              <a:defRPr sz="1200" b="1"/>
            </a:lvl7pPr>
            <a:lvl8pPr marL="2398563" indent="0">
              <a:buNone/>
              <a:defRPr sz="1200" b="1"/>
            </a:lvl8pPr>
            <a:lvl9pPr marL="2741216"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2265" y="1600204"/>
            <a:ext cx="4115872" cy="1183964"/>
          </a:xfrm>
        </p:spPr>
        <p:txBody>
          <a:bodyPr/>
          <a:lstStyle>
            <a:lvl1pPr marL="222088" indent="-222088">
              <a:defRPr sz="1700"/>
            </a:lvl1pPr>
            <a:lvl2pPr marL="427323" indent="-205234">
              <a:defRPr sz="1500"/>
            </a:lvl2pPr>
            <a:lvl3pPr marL="615702" indent="-183423">
              <a:defRPr sz="1400"/>
            </a:lvl3pPr>
            <a:lvl4pPr marL="787227" indent="-177471">
              <a:defRPr sz="1300"/>
            </a:lvl4pPr>
            <a:lvl5pPr marL="958751" indent="-165575">
              <a:defRPr sz="13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Footer Placeholder 6"/>
          <p:cNvSpPr>
            <a:spLocks noGrp="1"/>
          </p:cNvSpPr>
          <p:nvPr>
            <p:ph type="ftr" sz="quarter" idx="10"/>
          </p:nvPr>
        </p:nvSpPr>
        <p:spPr/>
        <p:txBody>
          <a:bodyPr/>
          <a:lstStyle/>
          <a:p>
            <a:r>
              <a:rPr lang="en-US" smtClean="0"/>
              <a:t>Microsoft Confidential</a:t>
            </a:r>
            <a:endParaRPr lang="en-US" dirty="0"/>
          </a:p>
        </p:txBody>
      </p:sp>
      <p:sp>
        <p:nvSpPr>
          <p:cNvPr id="8" name="Slide Number Placeholder 7"/>
          <p:cNvSpPr>
            <a:spLocks noGrp="1"/>
          </p:cNvSpPr>
          <p:nvPr>
            <p:ph type="sldNum" sz="quarter" idx="11"/>
          </p:nvPr>
        </p:nvSpPr>
        <p:spPr/>
        <p:txBody>
          <a:bodyPr/>
          <a:lstStyle/>
          <a:p>
            <a:fld id="{71F47D9D-8D60-4698-A495-89D102E182A2}" type="slidenum">
              <a:rPr/>
              <a:pPr/>
              <a:t>‹#›</a:t>
            </a:fld>
            <a:endParaRPr dirty="0"/>
          </a:p>
        </p:txBody>
      </p:sp>
    </p:spTree>
    <p:extLst>
      <p:ext uri="{BB962C8B-B14F-4D97-AF65-F5344CB8AC3E}">
        <p14:creationId xmlns:p14="http://schemas.microsoft.com/office/powerpoint/2010/main" val="2136129536"/>
      </p:ext>
    </p:extLst>
  </p:cSld>
  <p:clrMapOvr>
    <a:masterClrMapping/>
  </p:clrMapOvr>
  <p:transition>
    <p:fade/>
  </p:transition>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87062" y="171457"/>
            <a:ext cx="8371083" cy="457049"/>
          </a:xfrm>
        </p:spPr>
        <p:txBody>
          <a:bodyPr/>
          <a:lstStyle>
            <a:lvl1pPr>
              <a:defRPr/>
            </a:lvl1pPr>
          </a:lstStyle>
          <a:p>
            <a:r>
              <a:rPr lang="en-US" smtClean="0"/>
              <a:t>Click to edit Master title style</a:t>
            </a:r>
            <a:endParaRPr lang="en-US" dirty="0"/>
          </a:p>
        </p:txBody>
      </p:sp>
      <p:sp>
        <p:nvSpPr>
          <p:cNvPr id="4" name="Slide Number Placeholder 3"/>
          <p:cNvSpPr>
            <a:spLocks noGrp="1"/>
          </p:cNvSpPr>
          <p:nvPr>
            <p:ph type="sldNum" sz="quarter" idx="11"/>
          </p:nvPr>
        </p:nvSpPr>
        <p:spPr/>
        <p:txBody>
          <a:bodyPr/>
          <a:lstStyle/>
          <a:p>
            <a:fld id="{71F47D9D-8D60-4698-A495-89D102E182A2}" type="slidenum">
              <a:rPr/>
              <a:pPr/>
              <a:t>‹#›</a:t>
            </a:fld>
            <a:endParaRPr dirty="0"/>
          </a:p>
        </p:txBody>
      </p:sp>
    </p:spTree>
    <p:extLst>
      <p:ext uri="{BB962C8B-B14F-4D97-AF65-F5344CB8AC3E}">
        <p14:creationId xmlns:p14="http://schemas.microsoft.com/office/powerpoint/2010/main" val="3776693169"/>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88748923"/>
      </p:ext>
    </p:extLst>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smtClean="0"/>
              <a:t>Microsoft Confidential</a:t>
            </a:r>
            <a:endParaRPr lang="en-US" dirty="0"/>
          </a:p>
        </p:txBody>
      </p:sp>
      <p:sp>
        <p:nvSpPr>
          <p:cNvPr id="3" name="Slide Number Placeholder 2"/>
          <p:cNvSpPr>
            <a:spLocks noGrp="1"/>
          </p:cNvSpPr>
          <p:nvPr>
            <p:ph type="sldNum" sz="quarter" idx="11"/>
          </p:nvPr>
        </p:nvSpPr>
        <p:spPr/>
        <p:txBody>
          <a:bodyPr/>
          <a:lstStyle/>
          <a:p>
            <a:fld id="{71F47D9D-8D60-4698-A495-89D102E182A2}" type="slidenum">
              <a:rPr/>
              <a:pPr/>
              <a:t>‹#›</a:t>
            </a:fld>
            <a:endParaRPr dirty="0"/>
          </a:p>
        </p:txBody>
      </p:sp>
    </p:spTree>
    <p:extLst>
      <p:ext uri="{BB962C8B-B14F-4D97-AF65-F5344CB8AC3E}">
        <p14:creationId xmlns:p14="http://schemas.microsoft.com/office/powerpoint/2010/main" val="4067630696"/>
      </p:ext>
    </p:extLst>
  </p:cSld>
  <p:clrMapOvr>
    <a:masterClrMapping/>
  </p:clrMapOvr>
  <p:transition>
    <p:fade/>
  </p:transition>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Black Layout - Title and Content">
    <p:bg bwMode="invGray">
      <p:bgPr>
        <a:solidFill>
          <a:srgbClr val="000000"/>
        </a:solidFill>
        <a:effectLst/>
      </p:bgPr>
    </p:bg>
    <p:spTree>
      <p:nvGrpSpPr>
        <p:cNvPr id="1" name=""/>
        <p:cNvGrpSpPr/>
        <p:nvPr/>
      </p:nvGrpSpPr>
      <p:grpSpPr>
        <a:xfrm>
          <a:off x="0" y="0"/>
          <a:ext cx="0" cy="0"/>
          <a:chOff x="0" y="0"/>
          <a:chExt cx="0" cy="0"/>
        </a:xfrm>
      </p:grpSpPr>
      <p:sp>
        <p:nvSpPr>
          <p:cNvPr id="5" name="Footer Placeholder 5"/>
          <p:cNvSpPr>
            <a:spLocks noGrp="1"/>
          </p:cNvSpPr>
          <p:nvPr userDrawn="1"/>
        </p:nvSpPr>
        <p:spPr>
          <a:xfrm>
            <a:off x="8173395" y="4801830"/>
            <a:ext cx="848759" cy="273844"/>
          </a:xfrm>
          <a:prstGeom prst="rect">
            <a:avLst/>
          </a:prstGeom>
        </p:spPr>
        <p:txBody>
          <a:bodyPr vert="horz" lIns="0" tIns="34267" rIns="0" bIns="34267" rtlCol="0" anchor="ctr"/>
          <a:lstStyle>
            <a:defPPr>
              <a:defRPr lang="en-US"/>
            </a:defPPr>
            <a:lvl1pPr marL="0" algn="r" defTabSz="457200" rtl="0" eaLnBrk="1" latinLnBrk="0" hangingPunct="1">
              <a:defRPr sz="800" kern="1200">
                <a:solidFill>
                  <a:schemeClr val="bg1"/>
                </a:solidFill>
                <a:latin typeface="Segoe"/>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700" dirty="0" smtClean="0">
                <a:solidFill>
                  <a:srgbClr val="292929">
                    <a:lumMod val="50000"/>
                  </a:srgbClr>
                </a:solidFill>
                <a:latin typeface="Segoe UI" pitchFamily="34" charset="0"/>
                <a:ea typeface="Segoe UI" pitchFamily="34" charset="0"/>
                <a:cs typeface="Segoe UI" pitchFamily="34" charset="0"/>
              </a:rPr>
              <a:t>Microsoft Confidential </a:t>
            </a:r>
            <a:endParaRPr lang="en-US" sz="700" dirty="0">
              <a:solidFill>
                <a:srgbClr val="292929">
                  <a:lumMod val="50000"/>
                </a:srgbClr>
              </a:solidFill>
              <a:latin typeface="Segoe UI" pitchFamily="34" charset="0"/>
              <a:ea typeface="Segoe UI" pitchFamily="34" charset="0"/>
              <a:cs typeface="Segoe UI" pitchFamily="34" charset="0"/>
            </a:endParaRPr>
          </a:p>
        </p:txBody>
      </p:sp>
      <p:sp>
        <p:nvSpPr>
          <p:cNvPr id="7" name="Title 1"/>
          <p:cNvSpPr>
            <a:spLocks noGrp="1"/>
          </p:cNvSpPr>
          <p:nvPr>
            <p:ph type="title"/>
          </p:nvPr>
        </p:nvSpPr>
        <p:spPr bwMode="blackGray">
          <a:xfrm>
            <a:off x="387055" y="171457"/>
            <a:ext cx="8371082" cy="457049"/>
          </a:xfrm>
        </p:spPr>
        <p:txBody>
          <a:bodyPr/>
          <a:lstStyle>
            <a:lvl1pPr>
              <a:defRPr>
                <a:gradFill>
                  <a:gsLst>
                    <a:gs pos="0">
                      <a:schemeClr val="bg1"/>
                    </a:gs>
                    <a:gs pos="86000">
                      <a:schemeClr val="bg1"/>
                    </a:gs>
                  </a:gsLst>
                  <a:lin ang="5400000" scaled="0"/>
                </a:gradFill>
              </a:defRPr>
            </a:lvl1pPr>
          </a:lstStyle>
          <a:p>
            <a:r>
              <a:rPr lang="en-US" smtClean="0"/>
              <a:t>Click to edit Master title style</a:t>
            </a:r>
            <a:endParaRPr lang="en-US" dirty="0"/>
          </a:p>
        </p:txBody>
      </p:sp>
      <p:sp>
        <p:nvSpPr>
          <p:cNvPr id="8" name="Text Placeholder 5"/>
          <p:cNvSpPr>
            <a:spLocks noGrp="1"/>
          </p:cNvSpPr>
          <p:nvPr>
            <p:ph type="body" sz="quarter" idx="10"/>
          </p:nvPr>
        </p:nvSpPr>
        <p:spPr bwMode="blackGray">
          <a:xfrm>
            <a:off x="387055" y="1085852"/>
            <a:ext cx="8371082" cy="1500411"/>
          </a:xfrm>
        </p:spPr>
        <p:txBody>
          <a:bodyPr/>
          <a:lstStyle>
            <a:lvl1pPr marL="342666" indent="-342666">
              <a:buClrTx/>
              <a:buSzPct val="70000"/>
              <a:buFont typeface="Wingdings" pitchFamily="2" charset="2"/>
              <a:buChar char="§"/>
              <a:defRPr>
                <a:gradFill>
                  <a:gsLst>
                    <a:gs pos="0">
                      <a:schemeClr val="bg1"/>
                    </a:gs>
                    <a:gs pos="86000">
                      <a:schemeClr val="bg1"/>
                    </a:gs>
                  </a:gsLst>
                  <a:lin ang="5400000" scaled="0"/>
                </a:gradFill>
              </a:defRPr>
            </a:lvl1pPr>
            <a:lvl2pPr marL="685331" indent="-340287">
              <a:buClrTx/>
              <a:buSzPct val="70000"/>
              <a:buFont typeface="Wingdings" pitchFamily="2" charset="2"/>
              <a:buChar char="§"/>
              <a:defRPr>
                <a:gradFill>
                  <a:gsLst>
                    <a:gs pos="0">
                      <a:schemeClr val="bg1"/>
                    </a:gs>
                    <a:gs pos="86000">
                      <a:schemeClr val="bg1"/>
                    </a:gs>
                  </a:gsLst>
                  <a:lin ang="5400000" scaled="0"/>
                </a:gradFill>
              </a:defRPr>
            </a:lvl2pPr>
            <a:lvl3pPr marL="942331" indent="-301024">
              <a:buClrTx/>
              <a:buSzPct val="70000"/>
              <a:buFont typeface="Wingdings" pitchFamily="2" charset="2"/>
              <a:buChar char="§"/>
              <a:defRPr>
                <a:gradFill>
                  <a:gsLst>
                    <a:gs pos="0">
                      <a:schemeClr val="bg1"/>
                    </a:gs>
                    <a:gs pos="86000">
                      <a:schemeClr val="bg1"/>
                    </a:gs>
                  </a:gsLst>
                  <a:lin ang="5400000" scaled="0"/>
                </a:gradFill>
              </a:defRPr>
            </a:lvl3pPr>
            <a:lvl4pPr marL="1200521" indent="-256999">
              <a:buClrTx/>
              <a:buSzPct val="70000"/>
              <a:buFont typeface="Wingdings" pitchFamily="2" charset="2"/>
              <a:buChar char="§"/>
              <a:defRPr>
                <a:gradFill>
                  <a:gsLst>
                    <a:gs pos="0">
                      <a:schemeClr val="bg1"/>
                    </a:gs>
                    <a:gs pos="86000">
                      <a:schemeClr val="bg1"/>
                    </a:gs>
                  </a:gsLst>
                  <a:lin ang="5400000" scaled="0"/>
                </a:gradFill>
              </a:defRPr>
            </a:lvl4pPr>
            <a:lvl5pPr marL="1459896" indent="-256999">
              <a:buClrTx/>
              <a:buSzPct val="70000"/>
              <a:buFont typeface="Wingdings" pitchFamily="2" charset="2"/>
              <a:buChar char="§"/>
              <a:defRPr>
                <a:gradFill>
                  <a:gsLst>
                    <a:gs pos="0">
                      <a:schemeClr val="bg1"/>
                    </a:gs>
                    <a:gs pos="86000">
                      <a:schemeClr val="bg1"/>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57853262"/>
      </p:ext>
    </p:extLst>
  </p:cSld>
  <p:clrMapOvr>
    <a:masterClrMapping/>
  </p:clrMapOvr>
  <p:transition>
    <p:fade/>
  </p:transition>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Black Notes slide Layout">
    <p:bg>
      <p:bgPr>
        <a:solidFill>
          <a:srgbClr val="000000"/>
        </a:solid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1"/>
          </p:nvPr>
        </p:nvSpPr>
        <p:spPr>
          <a:xfrm>
            <a:off x="8" y="4679160"/>
            <a:ext cx="9144001" cy="464344"/>
          </a:xfrm>
          <a:solidFill>
            <a:srgbClr val="FFFF99"/>
          </a:solidFill>
        </p:spPr>
        <p:txBody>
          <a:bodyPr wrap="square" lIns="114217" tIns="57113" rIns="114217" bIns="57113" anchor="b" anchorCtr="0">
            <a:noAutofit/>
          </a:bodyPr>
          <a:lstStyle>
            <a:lvl1pPr algn="r">
              <a:buFont typeface="Arial" pitchFamily="34" charset="0"/>
              <a:buNone/>
              <a:defRPr spc="-38"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
        <p:nvSpPr>
          <p:cNvPr id="5" name="Title 1"/>
          <p:cNvSpPr>
            <a:spLocks noGrp="1"/>
          </p:cNvSpPr>
          <p:nvPr>
            <p:ph type="title"/>
          </p:nvPr>
        </p:nvSpPr>
        <p:spPr bwMode="blackGray">
          <a:xfrm>
            <a:off x="387055" y="171457"/>
            <a:ext cx="8371082" cy="457049"/>
          </a:xfrm>
        </p:spPr>
        <p:txBody>
          <a:bodyPr/>
          <a:lstStyle>
            <a:lvl1pPr>
              <a:defRPr>
                <a:gradFill>
                  <a:gsLst>
                    <a:gs pos="0">
                      <a:schemeClr val="bg1"/>
                    </a:gs>
                    <a:gs pos="86000">
                      <a:schemeClr val="bg1"/>
                    </a:gs>
                  </a:gsLst>
                  <a:lin ang="5400000" scaled="0"/>
                </a:gradFill>
              </a:defRPr>
            </a:lvl1pPr>
          </a:lstStyle>
          <a:p>
            <a:r>
              <a:rPr lang="en-US" smtClean="0"/>
              <a:t>Click to edit Master title style</a:t>
            </a:r>
            <a:endParaRPr lang="en-US" dirty="0"/>
          </a:p>
        </p:txBody>
      </p:sp>
      <p:sp>
        <p:nvSpPr>
          <p:cNvPr id="7" name="Text Placeholder 5"/>
          <p:cNvSpPr>
            <a:spLocks noGrp="1"/>
          </p:cNvSpPr>
          <p:nvPr>
            <p:ph type="body" sz="quarter" idx="10"/>
          </p:nvPr>
        </p:nvSpPr>
        <p:spPr bwMode="blackGray">
          <a:xfrm>
            <a:off x="387062" y="1085852"/>
            <a:ext cx="8371083" cy="1500411"/>
          </a:xfrm>
        </p:spPr>
        <p:txBody>
          <a:bodyPr/>
          <a:lstStyle>
            <a:lvl1pPr marL="342666" indent="-342666">
              <a:buClrTx/>
              <a:buSzPct val="70000"/>
              <a:buFont typeface="Wingdings" pitchFamily="2" charset="2"/>
              <a:buChar char="§"/>
              <a:defRPr>
                <a:gradFill>
                  <a:gsLst>
                    <a:gs pos="0">
                      <a:schemeClr val="bg1"/>
                    </a:gs>
                    <a:gs pos="86000">
                      <a:schemeClr val="bg1"/>
                    </a:gs>
                  </a:gsLst>
                  <a:lin ang="5400000" scaled="0"/>
                </a:gradFill>
              </a:defRPr>
            </a:lvl1pPr>
            <a:lvl2pPr marL="685331" indent="-340287">
              <a:buClrTx/>
              <a:buSzPct val="70000"/>
              <a:buFont typeface="Wingdings" pitchFamily="2" charset="2"/>
              <a:buChar char="§"/>
              <a:defRPr>
                <a:gradFill>
                  <a:gsLst>
                    <a:gs pos="0">
                      <a:schemeClr val="bg1"/>
                    </a:gs>
                    <a:gs pos="86000">
                      <a:schemeClr val="bg1"/>
                    </a:gs>
                  </a:gsLst>
                  <a:lin ang="5400000" scaled="0"/>
                </a:gradFill>
              </a:defRPr>
            </a:lvl2pPr>
            <a:lvl3pPr marL="942331" indent="-301024">
              <a:buClrTx/>
              <a:buSzPct val="70000"/>
              <a:buFont typeface="Wingdings" pitchFamily="2" charset="2"/>
              <a:buChar char="§"/>
              <a:defRPr>
                <a:gradFill>
                  <a:gsLst>
                    <a:gs pos="0">
                      <a:schemeClr val="bg1"/>
                    </a:gs>
                    <a:gs pos="86000">
                      <a:schemeClr val="bg1"/>
                    </a:gs>
                  </a:gsLst>
                  <a:lin ang="5400000" scaled="0"/>
                </a:gradFill>
              </a:defRPr>
            </a:lvl3pPr>
            <a:lvl4pPr marL="1200521" indent="-256999">
              <a:buClrTx/>
              <a:buSzPct val="70000"/>
              <a:buFont typeface="Wingdings" pitchFamily="2" charset="2"/>
              <a:buChar char="§"/>
              <a:defRPr>
                <a:gradFill>
                  <a:gsLst>
                    <a:gs pos="0">
                      <a:schemeClr val="bg1"/>
                    </a:gs>
                    <a:gs pos="86000">
                      <a:schemeClr val="bg1"/>
                    </a:gs>
                  </a:gsLst>
                  <a:lin ang="5400000" scaled="0"/>
                </a:gradFill>
              </a:defRPr>
            </a:lvl4pPr>
            <a:lvl5pPr marL="1459896" indent="-256999">
              <a:buClrTx/>
              <a:buSzPct val="70000"/>
              <a:buFont typeface="Wingdings" pitchFamily="2" charset="2"/>
              <a:buChar char="§"/>
              <a:defRPr>
                <a:gradFill>
                  <a:gsLst>
                    <a:gs pos="0">
                      <a:schemeClr val="bg1"/>
                    </a:gs>
                    <a:gs pos="86000">
                      <a:schemeClr val="bg1"/>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28451396"/>
      </p:ext>
    </p:extLst>
  </p:cSld>
  <p:clrMapOvr>
    <a:masterClrMapping/>
  </p:clrMapOvr>
  <p:transition>
    <p:fade/>
  </p:transition>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4_Title Slide">
    <p:bg bwMode="blackGray">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flipH="1">
            <a:off x="0" y="1791"/>
            <a:ext cx="9144000" cy="5141711"/>
          </a:xfrm>
          <a:prstGeom prst="rect">
            <a:avLst/>
          </a:prstGeom>
        </p:spPr>
      </p:pic>
      <p:sp>
        <p:nvSpPr>
          <p:cNvPr id="8" name="Rectangle 7"/>
          <p:cNvSpPr/>
          <p:nvPr userDrawn="1"/>
        </p:nvSpPr>
        <p:spPr bwMode="gray">
          <a:xfrm>
            <a:off x="315378" y="1594247"/>
            <a:ext cx="4803091" cy="2743200"/>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084" tIns="109666" rIns="137084" bIns="109666" numCol="1" spcCol="0" rtlCol="0" fromWordArt="0" anchor="t" anchorCtr="0" forceAA="0" compatLnSpc="1">
            <a:prstTxWarp prst="textNoShape">
              <a:avLst/>
            </a:prstTxWarp>
            <a:noAutofit/>
          </a:bodyPr>
          <a:lstStyle/>
          <a:p>
            <a:pPr algn="ctr" defTabSz="698903" fontAlgn="base">
              <a:lnSpc>
                <a:spcPct val="90000"/>
              </a:lnSpc>
              <a:spcBef>
                <a:spcPct val="0"/>
              </a:spcBef>
              <a:spcAft>
                <a:spcPct val="0"/>
              </a:spcAft>
            </a:pPr>
            <a:endParaRPr lang="en-US" sz="1765"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376850" y="1623654"/>
            <a:ext cx="4803042" cy="1904319"/>
          </a:xfrm>
          <a:noFill/>
        </p:spPr>
        <p:txBody>
          <a:bodyPr lIns="109681" tIns="68554" rIns="109681" bIns="68554" anchor="t" anchorCtr="0">
            <a:normAutofit/>
          </a:bodyPr>
          <a:lstStyle>
            <a:lvl1pPr>
              <a:defRPr sz="4118" spc="-75"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11" name="Text Placeholder 2"/>
          <p:cNvSpPr>
            <a:spLocks noGrp="1"/>
          </p:cNvSpPr>
          <p:nvPr>
            <p:ph type="body" sz="quarter" idx="14" hasCustomPrompt="1"/>
          </p:nvPr>
        </p:nvSpPr>
        <p:spPr bwMode="ltGray">
          <a:xfrm>
            <a:off x="476605" y="3466563"/>
            <a:ext cx="4662332" cy="840185"/>
          </a:xfrm>
        </p:spPr>
        <p:txBody>
          <a:bodyPr tIns="82261" bIns="82261" anchor="b">
            <a:noAutofit/>
          </a:bodyPr>
          <a:lstStyle>
            <a:lvl1pPr marL="0" indent="0">
              <a:lnSpc>
                <a:spcPct val="100000"/>
              </a:lnSpc>
              <a:spcBef>
                <a:spcPts val="0"/>
              </a:spcBef>
              <a:buNone/>
              <a:defRPr sz="2132" baseline="0">
                <a:gradFill>
                  <a:gsLst>
                    <a:gs pos="1250">
                      <a:srgbClr val="FFFFFF"/>
                    </a:gs>
                    <a:gs pos="99000">
                      <a:srgbClr val="FFFFFF"/>
                    </a:gs>
                  </a:gsLst>
                  <a:lin ang="5400000" scaled="0"/>
                </a:gradFill>
              </a:defRPr>
            </a:lvl1pPr>
          </a:lstStyle>
          <a:p>
            <a:pPr lvl="0"/>
            <a:r>
              <a:rPr lang="en-US" dirty="0" smtClean="0"/>
              <a:t>Speaker Name</a:t>
            </a:r>
            <a:br>
              <a:rPr lang="en-US" dirty="0" smtClean="0"/>
            </a:br>
            <a:r>
              <a:rPr lang="en-US" dirty="0" smtClean="0"/>
              <a:t>Date</a:t>
            </a:r>
            <a:endParaRPr lang="en-US" dirty="0"/>
          </a:p>
        </p:txBody>
      </p:sp>
      <p:pic>
        <p:nvPicPr>
          <p:cNvPr id="13" name="Picture 1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bwMode="gray">
          <a:xfrm>
            <a:off x="3338534" y="3994549"/>
            <a:ext cx="1558272" cy="216242"/>
          </a:xfrm>
          <a:prstGeom prst="rect">
            <a:avLst/>
          </a:prstGeom>
        </p:spPr>
      </p:pic>
      <p:pic>
        <p:nvPicPr>
          <p:cNvPr id="15" name="Picture 14"/>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566013" y="51203"/>
            <a:ext cx="1489400" cy="547724"/>
          </a:xfrm>
          <a:prstGeom prst="rect">
            <a:avLst/>
          </a:prstGeom>
        </p:spPr>
      </p:pic>
    </p:spTree>
    <p:extLst>
      <p:ext uri="{BB962C8B-B14F-4D97-AF65-F5344CB8AC3E}">
        <p14:creationId xmlns:p14="http://schemas.microsoft.com/office/powerpoint/2010/main" val="2625133146"/>
      </p:ext>
    </p:extLst>
  </p:cSld>
  <p:clrMapOvr>
    <a:masterClrMapping/>
  </p:clrMapOvr>
  <p:transition>
    <p:fade/>
  </p:transition>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5_Title Slide">
    <p:bg bwMode="blackGray">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3" cstate="screen">
            <a:extLst>
              <a:ext uri="{28A0092B-C50C-407E-A947-70E740481C1C}">
                <a14:useLocalDpi xmlns:a14="http://schemas.microsoft.com/office/drawing/2010/main"/>
              </a:ext>
            </a:extLst>
          </a:blip>
          <a:srcRect t="14430" b="1097"/>
          <a:stretch/>
        </p:blipFill>
        <p:spPr>
          <a:xfrm>
            <a:off x="0" y="-1"/>
            <a:ext cx="9144000" cy="5143501"/>
          </a:xfrm>
          <a:prstGeom prst="rect">
            <a:avLst/>
          </a:prstGeom>
        </p:spPr>
      </p:pic>
      <p:sp>
        <p:nvSpPr>
          <p:cNvPr id="8" name="Rectangle 7"/>
          <p:cNvSpPr/>
          <p:nvPr userDrawn="1"/>
        </p:nvSpPr>
        <p:spPr bwMode="gray">
          <a:xfrm>
            <a:off x="315370" y="1594247"/>
            <a:ext cx="4256630" cy="2743200"/>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084" tIns="109666" rIns="137084" bIns="109666" numCol="1" spcCol="0" rtlCol="0" fromWordArt="0" anchor="t" anchorCtr="0" forceAA="0" compatLnSpc="1">
            <a:prstTxWarp prst="textNoShape">
              <a:avLst/>
            </a:prstTxWarp>
            <a:noAutofit/>
          </a:bodyPr>
          <a:lstStyle/>
          <a:p>
            <a:pPr algn="ctr" defTabSz="698903" fontAlgn="base">
              <a:lnSpc>
                <a:spcPct val="90000"/>
              </a:lnSpc>
              <a:spcBef>
                <a:spcPct val="0"/>
              </a:spcBef>
              <a:spcAft>
                <a:spcPct val="0"/>
              </a:spcAft>
            </a:pPr>
            <a:endParaRPr lang="en-US" sz="1765"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376853" y="1623654"/>
            <a:ext cx="4195150" cy="1904319"/>
          </a:xfrm>
          <a:noFill/>
        </p:spPr>
        <p:txBody>
          <a:bodyPr lIns="109681" tIns="68554" rIns="109681" bIns="68554" anchor="t" anchorCtr="0">
            <a:normAutofit/>
          </a:bodyPr>
          <a:lstStyle>
            <a:lvl1pPr>
              <a:defRPr sz="4118" spc="-75"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11" name="Text Placeholder 2"/>
          <p:cNvSpPr>
            <a:spLocks noGrp="1"/>
          </p:cNvSpPr>
          <p:nvPr>
            <p:ph type="body" sz="quarter" idx="14" hasCustomPrompt="1"/>
          </p:nvPr>
        </p:nvSpPr>
        <p:spPr bwMode="ltGray">
          <a:xfrm>
            <a:off x="476613" y="3466563"/>
            <a:ext cx="4072249" cy="840185"/>
          </a:xfrm>
        </p:spPr>
        <p:txBody>
          <a:bodyPr tIns="82261" bIns="82261" anchor="b">
            <a:noAutofit/>
          </a:bodyPr>
          <a:lstStyle>
            <a:lvl1pPr marL="0" indent="0">
              <a:lnSpc>
                <a:spcPct val="100000"/>
              </a:lnSpc>
              <a:spcBef>
                <a:spcPts val="0"/>
              </a:spcBef>
              <a:buNone/>
              <a:defRPr sz="2132" baseline="0">
                <a:gradFill>
                  <a:gsLst>
                    <a:gs pos="1250">
                      <a:srgbClr val="FFFFFF"/>
                    </a:gs>
                    <a:gs pos="99000">
                      <a:srgbClr val="FFFFFF"/>
                    </a:gs>
                  </a:gsLst>
                  <a:lin ang="5400000" scaled="0"/>
                </a:gradFill>
              </a:defRPr>
            </a:lvl1pPr>
          </a:lstStyle>
          <a:p>
            <a:pPr lvl="0"/>
            <a:r>
              <a:rPr lang="en-US" dirty="0" smtClean="0"/>
              <a:t>Speaker Name</a:t>
            </a:r>
            <a:br>
              <a:rPr lang="en-US" dirty="0" smtClean="0"/>
            </a:br>
            <a:r>
              <a:rPr lang="en-US" dirty="0" smtClean="0"/>
              <a:t>Date</a:t>
            </a:r>
            <a:endParaRPr lang="en-US" dirty="0"/>
          </a:p>
        </p:txBody>
      </p:sp>
      <p:pic>
        <p:nvPicPr>
          <p:cNvPr id="13" name="Picture 1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bwMode="gray">
          <a:xfrm>
            <a:off x="2802613" y="3994549"/>
            <a:ext cx="1558272" cy="216242"/>
          </a:xfrm>
          <a:prstGeom prst="rect">
            <a:avLst/>
          </a:prstGeom>
        </p:spPr>
      </p:pic>
      <p:pic>
        <p:nvPicPr>
          <p:cNvPr id="10" name="Picture 9"/>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70305" y="51203"/>
            <a:ext cx="1489400" cy="547724"/>
          </a:xfrm>
          <a:prstGeom prst="rect">
            <a:avLst/>
          </a:prstGeom>
        </p:spPr>
      </p:pic>
    </p:spTree>
    <p:extLst>
      <p:ext uri="{BB962C8B-B14F-4D97-AF65-F5344CB8AC3E}">
        <p14:creationId xmlns:p14="http://schemas.microsoft.com/office/powerpoint/2010/main" val="2216985236"/>
      </p:ext>
    </p:extLst>
  </p:cSld>
  <p:clrMapOvr>
    <a:masterClrMapping/>
  </p:clrMapOvr>
  <p:transition>
    <p:fade/>
  </p:transition>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TITLE | SECTION | DEMO BLU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Picture 2"/>
          <p:cNvPicPr>
            <a:picLocks noChangeAspect="1" noChangeArrowheads="1"/>
          </p:cNvPicPr>
          <p:nvPr userDrawn="1"/>
        </p:nvPicPr>
        <p:blipFill rotWithShape="1">
          <a:blip r:embed="rId3">
            <a:extLst>
              <a:ext uri="{28A0092B-C50C-407E-A947-70E740481C1C}">
                <a14:useLocalDpi xmlns:a14="http://schemas.microsoft.com/office/drawing/2010/main"/>
              </a:ext>
            </a:extLst>
          </a:blip>
          <a:srcRect l="12974" b="9568"/>
          <a:stretch/>
        </p:blipFill>
        <p:spPr bwMode="auto">
          <a:xfrm flipH="1">
            <a:off x="-11908" y="-207714"/>
            <a:ext cx="9155909" cy="5351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userDrawn="1"/>
        </p:nvSpPr>
        <p:spPr bwMode="gray">
          <a:xfrm>
            <a:off x="315370" y="1594247"/>
            <a:ext cx="4256630" cy="2743200"/>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084" tIns="109666" rIns="137084" bIns="109666" numCol="1" spcCol="0" rtlCol="0" fromWordArt="0" anchor="t" anchorCtr="0" forceAA="0" compatLnSpc="1">
            <a:prstTxWarp prst="textNoShape">
              <a:avLst/>
            </a:prstTxWarp>
            <a:noAutofit/>
          </a:bodyPr>
          <a:lstStyle/>
          <a:p>
            <a:pPr algn="ctr" defTabSz="698903" fontAlgn="base">
              <a:lnSpc>
                <a:spcPct val="90000"/>
              </a:lnSpc>
              <a:spcBef>
                <a:spcPct val="0"/>
              </a:spcBef>
              <a:spcAft>
                <a:spcPct val="0"/>
              </a:spcAft>
            </a:pPr>
            <a:endParaRPr lang="en-US" sz="1765" dirty="0" err="1">
              <a:gradFill>
                <a:gsLst>
                  <a:gs pos="0">
                    <a:srgbClr val="FFFFFF"/>
                  </a:gs>
                  <a:gs pos="100000">
                    <a:srgbClr val="FFFFFF"/>
                  </a:gs>
                </a:gsLst>
                <a:lin ang="5400000" scaled="0"/>
              </a:gradFill>
              <a:ea typeface="Segoe UI" pitchFamily="34" charset="0"/>
              <a:cs typeface="Segoe UI" pitchFamily="34" charset="0"/>
            </a:endParaRPr>
          </a:p>
        </p:txBody>
      </p:sp>
      <p:sp>
        <p:nvSpPr>
          <p:cNvPr id="8" name="Title 1"/>
          <p:cNvSpPr>
            <a:spLocks noGrp="1"/>
          </p:cNvSpPr>
          <p:nvPr>
            <p:ph type="title" hasCustomPrompt="1"/>
          </p:nvPr>
        </p:nvSpPr>
        <p:spPr bwMode="ltGray">
          <a:xfrm>
            <a:off x="376853" y="1623654"/>
            <a:ext cx="4195150" cy="1904319"/>
          </a:xfrm>
          <a:noFill/>
        </p:spPr>
        <p:txBody>
          <a:bodyPr lIns="109681" tIns="68554" rIns="109681" bIns="68554" anchor="t" anchorCtr="0">
            <a:normAutofit/>
          </a:bodyPr>
          <a:lstStyle>
            <a:lvl1pPr>
              <a:defRPr sz="4118" spc="-75"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10" name="Text Placeholder 2"/>
          <p:cNvSpPr>
            <a:spLocks noGrp="1"/>
          </p:cNvSpPr>
          <p:nvPr>
            <p:ph type="body" sz="quarter" idx="14" hasCustomPrompt="1"/>
          </p:nvPr>
        </p:nvSpPr>
        <p:spPr bwMode="ltGray">
          <a:xfrm>
            <a:off x="476613" y="3466563"/>
            <a:ext cx="4072249" cy="840185"/>
          </a:xfrm>
        </p:spPr>
        <p:txBody>
          <a:bodyPr tIns="82261" bIns="82261" anchor="b">
            <a:noAutofit/>
          </a:bodyPr>
          <a:lstStyle>
            <a:lvl1pPr marL="0" indent="0">
              <a:lnSpc>
                <a:spcPct val="100000"/>
              </a:lnSpc>
              <a:spcBef>
                <a:spcPts val="0"/>
              </a:spcBef>
              <a:buNone/>
              <a:defRPr sz="2132" baseline="0">
                <a:gradFill>
                  <a:gsLst>
                    <a:gs pos="1250">
                      <a:srgbClr val="FFFFFF"/>
                    </a:gs>
                    <a:gs pos="99000">
                      <a:srgbClr val="FFFFFF"/>
                    </a:gs>
                  </a:gsLst>
                  <a:lin ang="5400000" scaled="0"/>
                </a:gradFill>
              </a:defRPr>
            </a:lvl1pPr>
          </a:lstStyle>
          <a:p>
            <a:pPr lvl="0"/>
            <a:r>
              <a:rPr lang="en-US" dirty="0" smtClean="0"/>
              <a:t>Speaker Name</a:t>
            </a:r>
            <a:br>
              <a:rPr lang="en-US" dirty="0" smtClean="0"/>
            </a:br>
            <a:r>
              <a:rPr lang="en-US" dirty="0" smtClean="0"/>
              <a:t>Date</a:t>
            </a:r>
            <a:endParaRPr lang="en-US" dirty="0"/>
          </a:p>
        </p:txBody>
      </p:sp>
      <p:pic>
        <p:nvPicPr>
          <p:cNvPr id="13" name="Picture 1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bwMode="gray">
          <a:xfrm>
            <a:off x="2802613" y="3994549"/>
            <a:ext cx="1558272" cy="216242"/>
          </a:xfrm>
          <a:prstGeom prst="rect">
            <a:avLst/>
          </a:prstGeom>
        </p:spPr>
      </p:pic>
      <p:pic>
        <p:nvPicPr>
          <p:cNvPr id="14" name="Picture 1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70306" y="51204"/>
            <a:ext cx="1264208" cy="464909"/>
          </a:xfrm>
          <a:prstGeom prst="rect">
            <a:avLst/>
          </a:prstGeom>
        </p:spPr>
      </p:pic>
    </p:spTree>
    <p:extLst>
      <p:ext uri="{BB962C8B-B14F-4D97-AF65-F5344CB8AC3E}">
        <p14:creationId xmlns:p14="http://schemas.microsoft.com/office/powerpoint/2010/main" val="312549165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3_TITLE | SECTION | DEMO BLU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Picture 2"/>
          <p:cNvPicPr>
            <a:picLocks noChangeAspect="1" noChangeArrowheads="1"/>
          </p:cNvPicPr>
          <p:nvPr userDrawn="1"/>
        </p:nvPicPr>
        <p:blipFill rotWithShape="1">
          <a:blip r:embed="rId3">
            <a:extLst>
              <a:ext uri="{28A0092B-C50C-407E-A947-70E740481C1C}">
                <a14:useLocalDpi xmlns:a14="http://schemas.microsoft.com/office/drawing/2010/main"/>
              </a:ext>
            </a:extLst>
          </a:blip>
          <a:srcRect t="10011" b="160"/>
          <a:stretch/>
        </p:blipFill>
        <p:spPr bwMode="auto">
          <a:xfrm flipH="1">
            <a:off x="-11910" y="1"/>
            <a:ext cx="9155909" cy="4625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userDrawn="1"/>
        </p:nvPicPr>
        <p:blipFill rotWithShape="1">
          <a:blip r:embed="rId3">
            <a:extLst>
              <a:ext uri="{28A0092B-C50C-407E-A947-70E740481C1C}">
                <a14:useLocalDpi xmlns:a14="http://schemas.microsoft.com/office/drawing/2010/main"/>
              </a:ext>
            </a:extLst>
          </a:blip>
          <a:srcRect t="93753" b="159"/>
          <a:stretch/>
        </p:blipFill>
        <p:spPr bwMode="auto">
          <a:xfrm flipH="1">
            <a:off x="-11910" y="4476923"/>
            <a:ext cx="9155909" cy="66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a:spLocks noGrp="1"/>
          </p:cNvSpPr>
          <p:nvPr>
            <p:ph type="title" hasCustomPrompt="1"/>
          </p:nvPr>
        </p:nvSpPr>
        <p:spPr bwMode="ltGray">
          <a:xfrm>
            <a:off x="89877" y="3946841"/>
            <a:ext cx="4195150" cy="611890"/>
          </a:xfrm>
          <a:noFill/>
        </p:spPr>
        <p:txBody>
          <a:bodyPr lIns="109681" tIns="68554" rIns="109681" bIns="68554" anchor="t" anchorCtr="0">
            <a:normAutofit/>
          </a:bodyPr>
          <a:lstStyle>
            <a:lvl1pPr>
              <a:defRPr sz="4118" spc="-75" baseline="0">
                <a:solidFill>
                  <a:schemeClr val="tx1">
                    <a:lumMod val="90000"/>
                    <a:lumOff val="10000"/>
                  </a:schemeClr>
                </a:solidFill>
              </a:defRPr>
            </a:lvl1pPr>
          </a:lstStyle>
          <a:p>
            <a:r>
              <a:rPr lang="en-US" dirty="0" smtClean="0"/>
              <a:t>Presentation title</a:t>
            </a:r>
            <a:endParaRPr lang="en-US" dirty="0"/>
          </a:p>
        </p:txBody>
      </p:sp>
      <p:sp>
        <p:nvSpPr>
          <p:cNvPr id="10" name="Text Placeholder 2"/>
          <p:cNvSpPr>
            <a:spLocks noGrp="1"/>
          </p:cNvSpPr>
          <p:nvPr>
            <p:ph type="body" sz="quarter" idx="14" hasCustomPrompt="1"/>
          </p:nvPr>
        </p:nvSpPr>
        <p:spPr bwMode="ltGray">
          <a:xfrm>
            <a:off x="189636" y="4588992"/>
            <a:ext cx="4072249" cy="503978"/>
          </a:xfrm>
        </p:spPr>
        <p:txBody>
          <a:bodyPr tIns="82261" bIns="82261" anchor="b">
            <a:noAutofit/>
          </a:bodyPr>
          <a:lstStyle>
            <a:lvl1pPr marL="0" indent="0">
              <a:lnSpc>
                <a:spcPct val="100000"/>
              </a:lnSpc>
              <a:spcBef>
                <a:spcPts val="0"/>
              </a:spcBef>
              <a:buNone/>
              <a:defRPr sz="1471" baseline="0">
                <a:solidFill>
                  <a:schemeClr val="tx1">
                    <a:lumMod val="90000"/>
                    <a:lumOff val="10000"/>
                  </a:schemeClr>
                </a:solidFill>
                <a:latin typeface="Segoe UI" pitchFamily="34" charset="0"/>
                <a:ea typeface="Segoe UI" pitchFamily="34" charset="0"/>
                <a:cs typeface="Segoe UI" pitchFamily="34" charset="0"/>
              </a:defRPr>
            </a:lvl1pPr>
          </a:lstStyle>
          <a:p>
            <a:pPr lvl="0"/>
            <a:r>
              <a:rPr lang="en-US" dirty="0" smtClean="0"/>
              <a:t>Speaker Name</a:t>
            </a:r>
            <a:br>
              <a:rPr lang="en-US" dirty="0" smtClean="0"/>
            </a:br>
            <a:r>
              <a:rPr lang="en-US" dirty="0" smtClean="0"/>
              <a:t>Date</a:t>
            </a:r>
            <a:endParaRPr lang="en-US" dirty="0"/>
          </a:p>
        </p:txBody>
      </p:sp>
      <p:pic>
        <p:nvPicPr>
          <p:cNvPr id="14" name="Picture 13"/>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081564" y="106232"/>
            <a:ext cx="948156" cy="348682"/>
          </a:xfrm>
          <a:prstGeom prst="rect">
            <a:avLst/>
          </a:prstGeom>
        </p:spPr>
      </p:pic>
      <p:pic>
        <p:nvPicPr>
          <p:cNvPr id="2" name="Picture 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933592" y="4739599"/>
            <a:ext cx="1008479" cy="142096"/>
          </a:xfrm>
          <a:prstGeom prst="rect">
            <a:avLst/>
          </a:prstGeom>
        </p:spPr>
      </p:pic>
    </p:spTree>
    <p:extLst>
      <p:ext uri="{BB962C8B-B14F-4D97-AF65-F5344CB8AC3E}">
        <p14:creationId xmlns:p14="http://schemas.microsoft.com/office/powerpoint/2010/main" val="148408861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4_TITLE | SECTION | DEMO BLU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3">
            <a:extLst>
              <a:ext uri="{28A0092B-C50C-407E-A947-70E740481C1C}">
                <a14:useLocalDpi xmlns:a14="http://schemas.microsoft.com/office/drawing/2010/main" val="0"/>
              </a:ext>
            </a:extLst>
          </a:blip>
          <a:srcRect t="11535" b="4258"/>
          <a:stretch/>
        </p:blipFill>
        <p:spPr>
          <a:xfrm>
            <a:off x="-11910" y="1"/>
            <a:ext cx="9155909" cy="5144372"/>
          </a:xfrm>
          <a:prstGeom prst="rect">
            <a:avLst/>
          </a:prstGeom>
          <a:noFill/>
          <a:ln>
            <a:noFill/>
          </a:ln>
        </p:spPr>
      </p:pic>
      <p:sp>
        <p:nvSpPr>
          <p:cNvPr id="16" name="Rectangle 15"/>
          <p:cNvSpPr/>
          <p:nvPr userDrawn="1"/>
        </p:nvSpPr>
        <p:spPr bwMode="auto">
          <a:xfrm rot="5400000">
            <a:off x="3672410" y="-3684321"/>
            <a:ext cx="1787267" cy="9155909"/>
          </a:xfrm>
          <a:prstGeom prst="rect">
            <a:avLst/>
          </a:prstGeom>
          <a:gradFill flip="none" rotWithShape="1">
            <a:gsLst>
              <a:gs pos="6000">
                <a:schemeClr val="bg1"/>
              </a:gs>
              <a:gs pos="100000">
                <a:schemeClr val="bg1">
                  <a:alpha val="0"/>
                </a:schemeClr>
              </a:gs>
            </a:gsLst>
            <a:lin ang="0" scaled="1"/>
            <a:tileRect/>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290" rIns="0" bIns="34290" numCol="1" rtlCol="0" anchor="ctr" anchorCtr="0" compatLnSpc="1">
            <a:prstTxWarp prst="textNoShape">
              <a:avLst/>
            </a:prstTxWarp>
          </a:bodyPr>
          <a:lstStyle/>
          <a:p>
            <a:pPr algn="ctr" defTabSz="685577" fontAlgn="base">
              <a:spcBef>
                <a:spcPct val="0"/>
              </a:spcBef>
              <a:spcAft>
                <a:spcPct val="0"/>
              </a:spcAft>
            </a:pPr>
            <a:endParaRPr lang="en-US" sz="1471" dirty="0">
              <a:gradFill>
                <a:gsLst>
                  <a:gs pos="0">
                    <a:srgbClr val="FFFFFF"/>
                  </a:gs>
                  <a:gs pos="100000">
                    <a:srgbClr val="FFFFFF"/>
                  </a:gs>
                </a:gsLst>
                <a:lin ang="5400000" scaled="0"/>
              </a:gradFill>
              <a:cs typeface="Segoe UI Light" panose="020B0502040204020203" pitchFamily="34" charset="0"/>
            </a:endParaRPr>
          </a:p>
        </p:txBody>
      </p:sp>
      <p:sp>
        <p:nvSpPr>
          <p:cNvPr id="12" name="Rectangle 11"/>
          <p:cNvSpPr/>
          <p:nvPr userDrawn="1"/>
        </p:nvSpPr>
        <p:spPr bwMode="auto">
          <a:xfrm rot="16200000">
            <a:off x="3803812" y="-179318"/>
            <a:ext cx="1524464" cy="9155909"/>
          </a:xfrm>
          <a:prstGeom prst="rect">
            <a:avLst/>
          </a:prstGeom>
          <a:gradFill flip="none" rotWithShape="1">
            <a:gsLst>
              <a:gs pos="6000">
                <a:srgbClr val="000000">
                  <a:alpha val="88000"/>
                </a:srgbClr>
              </a:gs>
              <a:gs pos="100000">
                <a:schemeClr val="bg1">
                  <a:alpha val="0"/>
                </a:schemeClr>
              </a:gs>
            </a:gsLst>
            <a:lin ang="0" scaled="1"/>
            <a:tileRect/>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290" rIns="0" bIns="34290" numCol="1" rtlCol="0" anchor="ctr" anchorCtr="0" compatLnSpc="1">
            <a:prstTxWarp prst="textNoShape">
              <a:avLst/>
            </a:prstTxWarp>
          </a:bodyPr>
          <a:lstStyle/>
          <a:p>
            <a:pPr algn="ctr" defTabSz="685577" fontAlgn="base">
              <a:spcBef>
                <a:spcPct val="0"/>
              </a:spcBef>
              <a:spcAft>
                <a:spcPct val="0"/>
              </a:spcAft>
            </a:pPr>
            <a:endParaRPr lang="en-US" sz="1471" dirty="0">
              <a:gradFill>
                <a:gsLst>
                  <a:gs pos="0">
                    <a:srgbClr val="FFFFFF"/>
                  </a:gs>
                  <a:gs pos="100000">
                    <a:srgbClr val="FFFFFF"/>
                  </a:gs>
                </a:gsLst>
                <a:lin ang="5400000" scaled="0"/>
              </a:gradFill>
              <a:cs typeface="Segoe UI Light" panose="020B0502040204020203" pitchFamily="34" charset="0"/>
            </a:endParaRPr>
          </a:p>
        </p:txBody>
      </p:sp>
      <p:sp>
        <p:nvSpPr>
          <p:cNvPr id="8" name="Title 1"/>
          <p:cNvSpPr>
            <a:spLocks noGrp="1"/>
          </p:cNvSpPr>
          <p:nvPr>
            <p:ph type="title" hasCustomPrompt="1"/>
          </p:nvPr>
        </p:nvSpPr>
        <p:spPr bwMode="ltGray">
          <a:xfrm>
            <a:off x="89877" y="3946841"/>
            <a:ext cx="8179877" cy="611890"/>
          </a:xfrm>
          <a:noFill/>
        </p:spPr>
        <p:txBody>
          <a:bodyPr lIns="109681" tIns="68554" rIns="109681" bIns="68554" anchor="t" anchorCtr="0">
            <a:normAutofit/>
          </a:bodyPr>
          <a:lstStyle>
            <a:lvl1pPr>
              <a:defRPr sz="2941" spc="-75" baseline="0">
                <a:solidFill>
                  <a:schemeClr val="bg1"/>
                </a:solidFill>
              </a:defRPr>
            </a:lvl1pPr>
          </a:lstStyle>
          <a:p>
            <a:r>
              <a:rPr lang="en-US" dirty="0" smtClean="0"/>
              <a:t>Presentation title</a:t>
            </a:r>
            <a:endParaRPr lang="en-US" dirty="0"/>
          </a:p>
        </p:txBody>
      </p:sp>
      <p:sp>
        <p:nvSpPr>
          <p:cNvPr id="10" name="Text Placeholder 2"/>
          <p:cNvSpPr>
            <a:spLocks noGrp="1"/>
          </p:cNvSpPr>
          <p:nvPr>
            <p:ph type="body" sz="quarter" idx="14" hasCustomPrompt="1"/>
          </p:nvPr>
        </p:nvSpPr>
        <p:spPr bwMode="ltGray">
          <a:xfrm>
            <a:off x="189636" y="4588992"/>
            <a:ext cx="4072249" cy="503978"/>
          </a:xfrm>
        </p:spPr>
        <p:txBody>
          <a:bodyPr tIns="82261" bIns="82261" anchor="b">
            <a:noAutofit/>
          </a:bodyPr>
          <a:lstStyle>
            <a:lvl1pPr marL="0" indent="0">
              <a:lnSpc>
                <a:spcPct val="100000"/>
              </a:lnSpc>
              <a:spcBef>
                <a:spcPts val="0"/>
              </a:spcBef>
              <a:buNone/>
              <a:defRPr sz="1471" baseline="0">
                <a:solidFill>
                  <a:schemeClr val="bg1"/>
                </a:solidFill>
                <a:latin typeface="Segoe UI" pitchFamily="34" charset="0"/>
                <a:ea typeface="Segoe UI" pitchFamily="34" charset="0"/>
                <a:cs typeface="Segoe UI" pitchFamily="34" charset="0"/>
              </a:defRPr>
            </a:lvl1pPr>
          </a:lstStyle>
          <a:p>
            <a:pPr lvl="0"/>
            <a:r>
              <a:rPr lang="en-US" dirty="0" smtClean="0"/>
              <a:t>Speaker Name</a:t>
            </a:r>
            <a:br>
              <a:rPr lang="en-US" dirty="0" smtClean="0"/>
            </a:br>
            <a:r>
              <a:rPr lang="en-US" dirty="0" smtClean="0"/>
              <a:t>Date</a:t>
            </a:r>
            <a:endParaRPr lang="en-US" dirty="0"/>
          </a:p>
        </p:txBody>
      </p:sp>
      <p:pic>
        <p:nvPicPr>
          <p:cNvPr id="13" name="Picture 1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bwMode="gray">
          <a:xfrm>
            <a:off x="7933593" y="4673184"/>
            <a:ext cx="1008479" cy="139946"/>
          </a:xfrm>
          <a:prstGeom prst="rect">
            <a:avLst/>
          </a:prstGeom>
        </p:spPr>
      </p:pic>
      <p:pic>
        <p:nvPicPr>
          <p:cNvPr id="14" name="Picture 1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8081564" y="106232"/>
            <a:ext cx="948156" cy="348682"/>
          </a:xfrm>
          <a:prstGeom prst="rect">
            <a:avLst/>
          </a:prstGeom>
        </p:spPr>
      </p:pic>
    </p:spTree>
    <p:extLst>
      <p:ext uri="{BB962C8B-B14F-4D97-AF65-F5344CB8AC3E}">
        <p14:creationId xmlns:p14="http://schemas.microsoft.com/office/powerpoint/2010/main" val="24813521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5_TITLE | SECTION | DEMO BLU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3">
            <a:extLst>
              <a:ext uri="{28A0092B-C50C-407E-A947-70E740481C1C}">
                <a14:useLocalDpi xmlns:a14="http://schemas.microsoft.com/office/drawing/2010/main"/>
              </a:ext>
            </a:extLst>
          </a:blip>
          <a:srcRect t="2752" b="8407"/>
          <a:stretch/>
        </p:blipFill>
        <p:spPr>
          <a:xfrm>
            <a:off x="8" y="0"/>
            <a:ext cx="9143999" cy="5143500"/>
          </a:xfrm>
          <a:prstGeom prst="rect">
            <a:avLst/>
          </a:prstGeom>
        </p:spPr>
      </p:pic>
      <p:sp>
        <p:nvSpPr>
          <p:cNvPr id="12" name="Rectangle 11"/>
          <p:cNvSpPr/>
          <p:nvPr userDrawn="1"/>
        </p:nvSpPr>
        <p:spPr bwMode="auto">
          <a:xfrm rot="16200000">
            <a:off x="3775796" y="-207335"/>
            <a:ext cx="1580498" cy="9155909"/>
          </a:xfrm>
          <a:prstGeom prst="rect">
            <a:avLst/>
          </a:prstGeom>
          <a:gradFill flip="none" rotWithShape="1">
            <a:gsLst>
              <a:gs pos="6000">
                <a:srgbClr val="000000">
                  <a:alpha val="61000"/>
                </a:srgbClr>
              </a:gs>
              <a:gs pos="100000">
                <a:schemeClr val="bg1">
                  <a:alpha val="0"/>
                </a:schemeClr>
              </a:gs>
            </a:gsLst>
            <a:lin ang="0" scaled="1"/>
            <a:tileRect/>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290" rIns="0" bIns="34290" numCol="1" rtlCol="0" anchor="ctr" anchorCtr="0" compatLnSpc="1">
            <a:prstTxWarp prst="textNoShape">
              <a:avLst/>
            </a:prstTxWarp>
          </a:bodyPr>
          <a:lstStyle/>
          <a:p>
            <a:pPr algn="ctr" defTabSz="685577" fontAlgn="base">
              <a:spcBef>
                <a:spcPct val="0"/>
              </a:spcBef>
              <a:spcAft>
                <a:spcPct val="0"/>
              </a:spcAft>
            </a:pPr>
            <a:endParaRPr lang="en-US" sz="1471" dirty="0">
              <a:gradFill>
                <a:gsLst>
                  <a:gs pos="0">
                    <a:srgbClr val="FFFFFF"/>
                  </a:gs>
                  <a:gs pos="100000">
                    <a:srgbClr val="FFFFFF"/>
                  </a:gs>
                </a:gsLst>
                <a:lin ang="5400000" scaled="0"/>
              </a:gradFill>
              <a:cs typeface="Segoe UI Light" panose="020B0502040204020203" pitchFamily="34" charset="0"/>
            </a:endParaRPr>
          </a:p>
        </p:txBody>
      </p:sp>
      <p:sp>
        <p:nvSpPr>
          <p:cNvPr id="8" name="Title 1"/>
          <p:cNvSpPr>
            <a:spLocks noGrp="1"/>
          </p:cNvSpPr>
          <p:nvPr>
            <p:ph type="title" hasCustomPrompt="1"/>
          </p:nvPr>
        </p:nvSpPr>
        <p:spPr bwMode="ltGray">
          <a:xfrm>
            <a:off x="89877" y="3946841"/>
            <a:ext cx="8179877" cy="611890"/>
          </a:xfrm>
          <a:noFill/>
        </p:spPr>
        <p:txBody>
          <a:bodyPr lIns="109681" tIns="68554" rIns="109681" bIns="68554" anchor="t" anchorCtr="0">
            <a:normAutofit/>
          </a:bodyPr>
          <a:lstStyle>
            <a:lvl1pPr>
              <a:defRPr sz="2941" spc="-75" baseline="0">
                <a:solidFill>
                  <a:schemeClr val="bg1"/>
                </a:solidFill>
              </a:defRPr>
            </a:lvl1pPr>
          </a:lstStyle>
          <a:p>
            <a:r>
              <a:rPr lang="en-US" dirty="0" smtClean="0"/>
              <a:t>Presentation title</a:t>
            </a:r>
            <a:endParaRPr lang="en-US" dirty="0"/>
          </a:p>
        </p:txBody>
      </p:sp>
      <p:sp>
        <p:nvSpPr>
          <p:cNvPr id="10" name="Text Placeholder 2"/>
          <p:cNvSpPr>
            <a:spLocks noGrp="1"/>
          </p:cNvSpPr>
          <p:nvPr>
            <p:ph type="body" sz="quarter" idx="14" hasCustomPrompt="1"/>
          </p:nvPr>
        </p:nvSpPr>
        <p:spPr bwMode="ltGray">
          <a:xfrm>
            <a:off x="189636" y="4588992"/>
            <a:ext cx="4072249" cy="503978"/>
          </a:xfrm>
        </p:spPr>
        <p:txBody>
          <a:bodyPr tIns="82261" bIns="82261" anchor="b">
            <a:noAutofit/>
          </a:bodyPr>
          <a:lstStyle>
            <a:lvl1pPr marL="0" indent="0">
              <a:lnSpc>
                <a:spcPct val="100000"/>
              </a:lnSpc>
              <a:spcBef>
                <a:spcPts val="0"/>
              </a:spcBef>
              <a:buNone/>
              <a:defRPr sz="1471" baseline="0">
                <a:solidFill>
                  <a:schemeClr val="bg1"/>
                </a:solidFill>
                <a:latin typeface="Segoe UI" pitchFamily="34" charset="0"/>
                <a:ea typeface="Segoe UI" pitchFamily="34" charset="0"/>
                <a:cs typeface="Segoe UI" pitchFamily="34" charset="0"/>
              </a:defRPr>
            </a:lvl1pPr>
          </a:lstStyle>
          <a:p>
            <a:pPr lvl="0"/>
            <a:r>
              <a:rPr lang="en-US" dirty="0" smtClean="0"/>
              <a:t>Speaker Name</a:t>
            </a:r>
            <a:br>
              <a:rPr lang="en-US" dirty="0" smtClean="0"/>
            </a:br>
            <a:r>
              <a:rPr lang="en-US" dirty="0" smtClean="0"/>
              <a:t>Date</a:t>
            </a:r>
            <a:endParaRPr lang="en-US" dirty="0"/>
          </a:p>
        </p:txBody>
      </p:sp>
      <p:pic>
        <p:nvPicPr>
          <p:cNvPr id="13" name="Picture 1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bwMode="gray">
          <a:xfrm>
            <a:off x="7933593" y="4673184"/>
            <a:ext cx="1008479" cy="139946"/>
          </a:xfrm>
          <a:prstGeom prst="rect">
            <a:avLst/>
          </a:prstGeom>
        </p:spPr>
      </p:pic>
      <p:pic>
        <p:nvPicPr>
          <p:cNvPr id="14" name="Picture 1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8081564" y="106232"/>
            <a:ext cx="948156" cy="348682"/>
          </a:xfrm>
          <a:prstGeom prst="rect">
            <a:avLst/>
          </a:prstGeom>
        </p:spPr>
      </p:pic>
    </p:spTree>
    <p:extLst>
      <p:ext uri="{BB962C8B-B14F-4D97-AF65-F5344CB8AC3E}">
        <p14:creationId xmlns:p14="http://schemas.microsoft.com/office/powerpoint/2010/main" val="237707848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6_TITLE | SECTION | DEMO BLU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0" y="0"/>
            <a:ext cx="9144000" cy="5160869"/>
          </a:xfrm>
          <a:prstGeom prst="rect">
            <a:avLst/>
          </a:prstGeom>
        </p:spPr>
      </p:pic>
      <p:sp>
        <p:nvSpPr>
          <p:cNvPr id="11" name="Rectangle 10"/>
          <p:cNvSpPr/>
          <p:nvPr userDrawn="1"/>
        </p:nvSpPr>
        <p:spPr bwMode="auto">
          <a:xfrm>
            <a:off x="7090" y="-10037"/>
            <a:ext cx="3724511" cy="5170905"/>
          </a:xfrm>
          <a:prstGeom prst="rect">
            <a:avLst/>
          </a:prstGeom>
          <a:gradFill flip="none" rotWithShape="1">
            <a:gsLst>
              <a:gs pos="10000">
                <a:srgbClr val="001726">
                  <a:alpha val="54000"/>
                </a:srgbClr>
              </a:gs>
              <a:gs pos="100000">
                <a:schemeClr val="bg1">
                  <a:alpha val="0"/>
                </a:schemeClr>
              </a:gs>
            </a:gsLst>
            <a:lin ang="0" scaled="1"/>
            <a:tileRect/>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290" rIns="0" bIns="34290" numCol="1" rtlCol="0" anchor="ctr" anchorCtr="0" compatLnSpc="1">
            <a:prstTxWarp prst="textNoShape">
              <a:avLst/>
            </a:prstTxWarp>
          </a:bodyPr>
          <a:lstStyle/>
          <a:p>
            <a:pPr algn="ctr" defTabSz="685577" fontAlgn="base">
              <a:spcBef>
                <a:spcPct val="0"/>
              </a:spcBef>
              <a:spcAft>
                <a:spcPct val="0"/>
              </a:spcAft>
            </a:pPr>
            <a:endParaRPr lang="en-US" sz="1471" dirty="0">
              <a:gradFill>
                <a:gsLst>
                  <a:gs pos="0">
                    <a:srgbClr val="FFFFFF"/>
                  </a:gs>
                  <a:gs pos="100000">
                    <a:srgbClr val="FFFFFF"/>
                  </a:gs>
                </a:gsLst>
                <a:lin ang="5400000" scaled="0"/>
              </a:gradFill>
              <a:cs typeface="Segoe UI Light" panose="020B0502040204020203" pitchFamily="34" charset="0"/>
            </a:endParaRPr>
          </a:p>
        </p:txBody>
      </p:sp>
      <p:sp>
        <p:nvSpPr>
          <p:cNvPr id="12" name="Rectangle 11"/>
          <p:cNvSpPr/>
          <p:nvPr userDrawn="1"/>
        </p:nvSpPr>
        <p:spPr bwMode="auto">
          <a:xfrm rot="16200000">
            <a:off x="3467608" y="-515525"/>
            <a:ext cx="2196878" cy="9155909"/>
          </a:xfrm>
          <a:prstGeom prst="rect">
            <a:avLst/>
          </a:prstGeom>
          <a:gradFill flip="none" rotWithShape="1">
            <a:gsLst>
              <a:gs pos="10000">
                <a:srgbClr val="001726">
                  <a:alpha val="90000"/>
                </a:srgbClr>
              </a:gs>
              <a:gs pos="100000">
                <a:schemeClr val="bg1">
                  <a:alpha val="0"/>
                </a:schemeClr>
              </a:gs>
            </a:gsLst>
            <a:lin ang="0" scaled="1"/>
            <a:tileRect/>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290" rIns="0" bIns="34290" numCol="1" rtlCol="0" anchor="ctr" anchorCtr="0" compatLnSpc="1">
            <a:prstTxWarp prst="textNoShape">
              <a:avLst/>
            </a:prstTxWarp>
          </a:bodyPr>
          <a:lstStyle/>
          <a:p>
            <a:pPr algn="ctr" defTabSz="685577" fontAlgn="base">
              <a:spcBef>
                <a:spcPct val="0"/>
              </a:spcBef>
              <a:spcAft>
                <a:spcPct val="0"/>
              </a:spcAft>
            </a:pPr>
            <a:endParaRPr lang="en-US" sz="1471" dirty="0">
              <a:gradFill>
                <a:gsLst>
                  <a:gs pos="0">
                    <a:srgbClr val="FFFFFF"/>
                  </a:gs>
                  <a:gs pos="100000">
                    <a:srgbClr val="FFFFFF"/>
                  </a:gs>
                </a:gsLst>
                <a:lin ang="5400000" scaled="0"/>
              </a:gradFill>
              <a:cs typeface="Segoe UI Light" panose="020B0502040204020203" pitchFamily="34" charset="0"/>
            </a:endParaRPr>
          </a:p>
        </p:txBody>
      </p:sp>
      <p:sp>
        <p:nvSpPr>
          <p:cNvPr id="8" name="Title 1"/>
          <p:cNvSpPr>
            <a:spLocks noGrp="1"/>
          </p:cNvSpPr>
          <p:nvPr>
            <p:ph type="title" hasCustomPrompt="1"/>
          </p:nvPr>
        </p:nvSpPr>
        <p:spPr bwMode="ltGray">
          <a:xfrm>
            <a:off x="89877" y="3946841"/>
            <a:ext cx="8179877" cy="611890"/>
          </a:xfrm>
          <a:noFill/>
        </p:spPr>
        <p:txBody>
          <a:bodyPr lIns="109681" tIns="68554" rIns="109681" bIns="68554" anchor="t" anchorCtr="0">
            <a:normAutofit/>
          </a:bodyPr>
          <a:lstStyle>
            <a:lvl1pPr>
              <a:defRPr sz="2941" spc="-75" baseline="0">
                <a:solidFill>
                  <a:schemeClr val="bg1"/>
                </a:solidFill>
              </a:defRPr>
            </a:lvl1pPr>
          </a:lstStyle>
          <a:p>
            <a:r>
              <a:rPr lang="en-US" dirty="0" smtClean="0"/>
              <a:t>Presentation title</a:t>
            </a:r>
            <a:endParaRPr lang="en-US" dirty="0"/>
          </a:p>
        </p:txBody>
      </p:sp>
      <p:sp>
        <p:nvSpPr>
          <p:cNvPr id="10" name="Text Placeholder 2"/>
          <p:cNvSpPr>
            <a:spLocks noGrp="1"/>
          </p:cNvSpPr>
          <p:nvPr>
            <p:ph type="body" sz="quarter" idx="14" hasCustomPrompt="1"/>
          </p:nvPr>
        </p:nvSpPr>
        <p:spPr bwMode="ltGray">
          <a:xfrm>
            <a:off x="189636" y="4588992"/>
            <a:ext cx="4072249" cy="503978"/>
          </a:xfrm>
        </p:spPr>
        <p:txBody>
          <a:bodyPr tIns="82261" bIns="82261" anchor="b">
            <a:noAutofit/>
          </a:bodyPr>
          <a:lstStyle>
            <a:lvl1pPr marL="0" indent="0">
              <a:lnSpc>
                <a:spcPct val="100000"/>
              </a:lnSpc>
              <a:spcBef>
                <a:spcPts val="0"/>
              </a:spcBef>
              <a:buNone/>
              <a:defRPr sz="1471" baseline="0">
                <a:solidFill>
                  <a:schemeClr val="bg1"/>
                </a:solidFill>
                <a:latin typeface="Segoe UI" pitchFamily="34" charset="0"/>
                <a:ea typeface="Segoe UI" pitchFamily="34" charset="0"/>
                <a:cs typeface="Segoe UI" pitchFamily="34" charset="0"/>
              </a:defRPr>
            </a:lvl1pPr>
          </a:lstStyle>
          <a:p>
            <a:pPr lvl="0"/>
            <a:r>
              <a:rPr lang="en-US" dirty="0" smtClean="0"/>
              <a:t>Speaker Name</a:t>
            </a:r>
            <a:br>
              <a:rPr lang="en-US" dirty="0" smtClean="0"/>
            </a:br>
            <a:r>
              <a:rPr lang="en-US" dirty="0" smtClean="0"/>
              <a:t>Date</a:t>
            </a:r>
            <a:endParaRPr lang="en-US" dirty="0"/>
          </a:p>
        </p:txBody>
      </p:sp>
      <p:pic>
        <p:nvPicPr>
          <p:cNvPr id="13" name="Picture 1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bwMode="gray">
          <a:xfrm>
            <a:off x="7933593" y="4673184"/>
            <a:ext cx="1008479" cy="139946"/>
          </a:xfrm>
          <a:prstGeom prst="rect">
            <a:avLst/>
          </a:prstGeom>
        </p:spPr>
      </p:pic>
      <p:pic>
        <p:nvPicPr>
          <p:cNvPr id="14" name="Picture 1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8081564" y="106232"/>
            <a:ext cx="948156" cy="348682"/>
          </a:xfrm>
          <a:prstGeom prst="rect">
            <a:avLst/>
          </a:prstGeom>
        </p:spPr>
      </p:pic>
    </p:spTree>
    <p:extLst>
      <p:ext uri="{BB962C8B-B14F-4D97-AF65-F5344CB8AC3E}">
        <p14:creationId xmlns:p14="http://schemas.microsoft.com/office/powerpoint/2010/main" val="373737808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76973" t="87282"/>
          <a:stretch/>
        </p:blipFill>
        <p:spPr>
          <a:xfrm>
            <a:off x="7038487" y="4489398"/>
            <a:ext cx="2105609" cy="654130"/>
          </a:xfrm>
          <a:prstGeom prst="rect">
            <a:avLst/>
          </a:prstGeom>
        </p:spPr>
      </p:pic>
    </p:spTree>
    <p:extLst>
      <p:ext uri="{BB962C8B-B14F-4D97-AF65-F5344CB8AC3E}">
        <p14:creationId xmlns:p14="http://schemas.microsoft.com/office/powerpoint/2010/main" val="4037022162"/>
      </p:ext>
    </p:extLst>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2_TITLE | SECTION | DEMO BLU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p:cNvSpPr/>
          <p:nvPr userDrawn="1"/>
        </p:nvSpPr>
        <p:spPr bwMode="gray">
          <a:xfrm>
            <a:off x="315370" y="1594247"/>
            <a:ext cx="4256630" cy="2743200"/>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084" tIns="109666" rIns="137084" bIns="109666" numCol="1" spcCol="0" rtlCol="0" fromWordArt="0" anchor="t" anchorCtr="0" forceAA="0" compatLnSpc="1">
            <a:prstTxWarp prst="textNoShape">
              <a:avLst/>
            </a:prstTxWarp>
            <a:noAutofit/>
          </a:bodyPr>
          <a:lstStyle/>
          <a:p>
            <a:pPr algn="ctr" defTabSz="698903" fontAlgn="base">
              <a:lnSpc>
                <a:spcPct val="90000"/>
              </a:lnSpc>
              <a:spcBef>
                <a:spcPct val="0"/>
              </a:spcBef>
              <a:spcAft>
                <a:spcPct val="0"/>
              </a:spcAft>
            </a:pPr>
            <a:endParaRPr lang="en-US" sz="1765" dirty="0" err="1">
              <a:gradFill>
                <a:gsLst>
                  <a:gs pos="0">
                    <a:srgbClr val="FFFFFF"/>
                  </a:gs>
                  <a:gs pos="100000">
                    <a:srgbClr val="FFFFFF"/>
                  </a:gs>
                </a:gsLst>
                <a:lin ang="5400000" scaled="0"/>
              </a:gradFill>
              <a:ea typeface="Segoe UI" pitchFamily="34" charset="0"/>
              <a:cs typeface="Segoe UI" pitchFamily="34" charset="0"/>
            </a:endParaRPr>
          </a:p>
        </p:txBody>
      </p:sp>
      <p:sp>
        <p:nvSpPr>
          <p:cNvPr id="12" name="Title 1"/>
          <p:cNvSpPr>
            <a:spLocks noGrp="1"/>
          </p:cNvSpPr>
          <p:nvPr>
            <p:ph type="title" hasCustomPrompt="1"/>
          </p:nvPr>
        </p:nvSpPr>
        <p:spPr bwMode="ltGray">
          <a:xfrm>
            <a:off x="376853" y="1623654"/>
            <a:ext cx="4195150" cy="1904319"/>
          </a:xfrm>
          <a:noFill/>
        </p:spPr>
        <p:txBody>
          <a:bodyPr lIns="109681" tIns="68554" rIns="109681" bIns="68554" anchor="t" anchorCtr="0">
            <a:normAutofit/>
          </a:bodyPr>
          <a:lstStyle>
            <a:lvl1pPr>
              <a:defRPr sz="4118" spc="-75"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15" name="Text Placeholder 2"/>
          <p:cNvSpPr>
            <a:spLocks noGrp="1"/>
          </p:cNvSpPr>
          <p:nvPr>
            <p:ph type="body" sz="quarter" idx="14" hasCustomPrompt="1"/>
          </p:nvPr>
        </p:nvSpPr>
        <p:spPr bwMode="ltGray">
          <a:xfrm>
            <a:off x="476613" y="3466563"/>
            <a:ext cx="4072249" cy="840185"/>
          </a:xfrm>
        </p:spPr>
        <p:txBody>
          <a:bodyPr tIns="82261" bIns="82261" anchor="b">
            <a:noAutofit/>
          </a:bodyPr>
          <a:lstStyle>
            <a:lvl1pPr marL="0" indent="0">
              <a:lnSpc>
                <a:spcPct val="100000"/>
              </a:lnSpc>
              <a:spcBef>
                <a:spcPts val="0"/>
              </a:spcBef>
              <a:buNone/>
              <a:defRPr sz="2132" baseline="0">
                <a:gradFill>
                  <a:gsLst>
                    <a:gs pos="1250">
                      <a:srgbClr val="FFFFFF"/>
                    </a:gs>
                    <a:gs pos="99000">
                      <a:srgbClr val="FFFFFF"/>
                    </a:gs>
                  </a:gsLst>
                  <a:lin ang="5400000" scaled="0"/>
                </a:gradFill>
              </a:defRPr>
            </a:lvl1pPr>
          </a:lstStyle>
          <a:p>
            <a:pPr lvl="0"/>
            <a:r>
              <a:rPr lang="en-US" dirty="0" smtClean="0"/>
              <a:t>Speaker Name</a:t>
            </a:r>
            <a:br>
              <a:rPr lang="en-US" dirty="0" smtClean="0"/>
            </a:br>
            <a:r>
              <a:rPr lang="en-US" dirty="0" smtClean="0"/>
              <a:t>Date</a:t>
            </a:r>
            <a:endParaRPr lang="en-US" dirty="0"/>
          </a:p>
        </p:txBody>
      </p:sp>
      <p:pic>
        <p:nvPicPr>
          <p:cNvPr id="16" name="Picture 1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gray">
          <a:xfrm>
            <a:off x="2802613" y="3994549"/>
            <a:ext cx="1558272" cy="216242"/>
          </a:xfrm>
          <a:prstGeom prst="rect">
            <a:avLst/>
          </a:prstGeom>
        </p:spPr>
      </p:pic>
      <p:pic>
        <p:nvPicPr>
          <p:cNvPr id="17" name="Picture 16"/>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70306" y="51204"/>
            <a:ext cx="1264208" cy="464909"/>
          </a:xfrm>
          <a:prstGeom prst="rect">
            <a:avLst/>
          </a:prstGeom>
        </p:spPr>
      </p:pic>
    </p:spTree>
    <p:extLst>
      <p:ext uri="{BB962C8B-B14F-4D97-AF65-F5344CB8AC3E}">
        <p14:creationId xmlns:p14="http://schemas.microsoft.com/office/powerpoint/2010/main" val="83316052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2_Title Slide">
    <p:bg bwMode="blackGray">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3">
            <a:extLst>
              <a:ext uri="{28A0092B-C50C-407E-A947-70E740481C1C}">
                <a14:useLocalDpi xmlns:a14="http://schemas.microsoft.com/office/drawing/2010/main"/>
              </a:ext>
            </a:extLst>
          </a:blip>
          <a:srcRect t="2752" b="8407"/>
          <a:stretch/>
        </p:blipFill>
        <p:spPr>
          <a:xfrm>
            <a:off x="8" y="0"/>
            <a:ext cx="9143999" cy="5143500"/>
          </a:xfrm>
          <a:prstGeom prst="rect">
            <a:avLst/>
          </a:prstGeom>
        </p:spPr>
      </p:pic>
      <p:sp>
        <p:nvSpPr>
          <p:cNvPr id="8" name="Rectangle 7"/>
          <p:cNvSpPr/>
          <p:nvPr userDrawn="1"/>
        </p:nvSpPr>
        <p:spPr bwMode="gray">
          <a:xfrm>
            <a:off x="315370" y="1594247"/>
            <a:ext cx="5514258" cy="2743200"/>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084" tIns="109666" rIns="137084" bIns="109666" numCol="1" spcCol="0" rtlCol="0" fromWordArt="0" anchor="t" anchorCtr="0" forceAA="0" compatLnSpc="1">
            <a:prstTxWarp prst="textNoShape">
              <a:avLst/>
            </a:prstTxWarp>
            <a:noAutofit/>
          </a:bodyPr>
          <a:lstStyle/>
          <a:p>
            <a:pPr algn="ctr" defTabSz="698903" fontAlgn="base">
              <a:lnSpc>
                <a:spcPct val="90000"/>
              </a:lnSpc>
              <a:spcBef>
                <a:spcPct val="0"/>
              </a:spcBef>
              <a:spcAft>
                <a:spcPct val="0"/>
              </a:spcAft>
            </a:pPr>
            <a:endParaRPr lang="en-US" sz="1765"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376852" y="1623654"/>
            <a:ext cx="5338448" cy="1904319"/>
          </a:xfrm>
          <a:noFill/>
        </p:spPr>
        <p:txBody>
          <a:bodyPr lIns="109681" tIns="68554" rIns="109681" bIns="68554" anchor="t" anchorCtr="0">
            <a:normAutofit/>
          </a:bodyPr>
          <a:lstStyle>
            <a:lvl1pPr>
              <a:defRPr sz="4118" spc="-75"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11" name="Text Placeholder 2"/>
          <p:cNvSpPr>
            <a:spLocks noGrp="1"/>
          </p:cNvSpPr>
          <p:nvPr>
            <p:ph type="body" sz="quarter" idx="14" hasCustomPrompt="1"/>
          </p:nvPr>
        </p:nvSpPr>
        <p:spPr bwMode="ltGray">
          <a:xfrm>
            <a:off x="476606" y="3466563"/>
            <a:ext cx="4838538" cy="840185"/>
          </a:xfrm>
        </p:spPr>
        <p:txBody>
          <a:bodyPr tIns="82261" bIns="82261" anchor="b">
            <a:noAutofit/>
          </a:bodyPr>
          <a:lstStyle>
            <a:lvl1pPr marL="0" indent="0">
              <a:lnSpc>
                <a:spcPct val="100000"/>
              </a:lnSpc>
              <a:spcBef>
                <a:spcPts val="0"/>
              </a:spcBef>
              <a:buNone/>
              <a:defRPr sz="2132" baseline="0">
                <a:gradFill>
                  <a:gsLst>
                    <a:gs pos="1250">
                      <a:srgbClr val="FFFFFF"/>
                    </a:gs>
                    <a:gs pos="99000">
                      <a:srgbClr val="FFFFFF"/>
                    </a:gs>
                  </a:gsLst>
                  <a:lin ang="5400000" scaled="0"/>
                </a:gradFill>
              </a:defRPr>
            </a:lvl1pPr>
          </a:lstStyle>
          <a:p>
            <a:pPr lvl="0"/>
            <a:r>
              <a:rPr lang="en-US" dirty="0" smtClean="0"/>
              <a:t>Speaker Name</a:t>
            </a:r>
            <a:br>
              <a:rPr lang="en-US" dirty="0" smtClean="0"/>
            </a:br>
            <a:r>
              <a:rPr lang="en-US" dirty="0" smtClean="0"/>
              <a:t>Date</a:t>
            </a:r>
            <a:endParaRPr lang="en-US" dirty="0"/>
          </a:p>
        </p:txBody>
      </p:sp>
      <p:pic>
        <p:nvPicPr>
          <p:cNvPr id="13" name="Picture 1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bwMode="gray">
          <a:xfrm>
            <a:off x="4117669" y="3994549"/>
            <a:ext cx="1558272" cy="216242"/>
          </a:xfrm>
          <a:prstGeom prst="rect">
            <a:avLst/>
          </a:prstGeom>
        </p:spPr>
      </p:pic>
      <p:pic>
        <p:nvPicPr>
          <p:cNvPr id="10" name="Picture 9"/>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51984" y="4457702"/>
            <a:ext cx="1489400" cy="547724"/>
          </a:xfrm>
          <a:prstGeom prst="rect">
            <a:avLst/>
          </a:prstGeom>
        </p:spPr>
      </p:pic>
    </p:spTree>
    <p:extLst>
      <p:ext uri="{BB962C8B-B14F-4D97-AF65-F5344CB8AC3E}">
        <p14:creationId xmlns:p14="http://schemas.microsoft.com/office/powerpoint/2010/main" val="2068775688"/>
      </p:ext>
    </p:extLst>
  </p:cSld>
  <p:clrMapOvr>
    <a:masterClrMapping/>
  </p:clrMapOvr>
  <p:transition>
    <p:fade/>
  </p:transition>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3_Title Slide">
    <p:bg bwMode="blackGray">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3">
            <a:extLst>
              <a:ext uri="{28A0092B-C50C-407E-A947-70E740481C1C}">
                <a14:useLocalDpi xmlns:a14="http://schemas.microsoft.com/office/drawing/2010/main"/>
              </a:ext>
            </a:extLst>
          </a:blip>
          <a:srcRect t="9742" r="12056" b="18704"/>
          <a:stretch/>
        </p:blipFill>
        <p:spPr>
          <a:xfrm>
            <a:off x="1" y="3"/>
            <a:ext cx="9487887" cy="5143499"/>
          </a:xfrm>
          <a:prstGeom prst="rect">
            <a:avLst/>
          </a:prstGeom>
        </p:spPr>
      </p:pic>
      <p:pic>
        <p:nvPicPr>
          <p:cNvPr id="16" name="Picture 1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51984" y="4457702"/>
            <a:ext cx="1489400" cy="547724"/>
          </a:xfrm>
          <a:prstGeom prst="rect">
            <a:avLst/>
          </a:prstGeom>
        </p:spPr>
      </p:pic>
      <p:sp>
        <p:nvSpPr>
          <p:cNvPr id="10" name="Rectangle 9"/>
          <p:cNvSpPr/>
          <p:nvPr userDrawn="1"/>
        </p:nvSpPr>
        <p:spPr bwMode="gray">
          <a:xfrm>
            <a:off x="315378" y="1594247"/>
            <a:ext cx="4803091" cy="2743200"/>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084" tIns="109666" rIns="137084" bIns="109666" numCol="1" spcCol="0" rtlCol="0" fromWordArt="0" anchor="t" anchorCtr="0" forceAA="0" compatLnSpc="1">
            <a:prstTxWarp prst="textNoShape">
              <a:avLst/>
            </a:prstTxWarp>
            <a:noAutofit/>
          </a:bodyPr>
          <a:lstStyle/>
          <a:p>
            <a:pPr algn="ctr" defTabSz="698903" fontAlgn="base">
              <a:lnSpc>
                <a:spcPct val="90000"/>
              </a:lnSpc>
              <a:spcBef>
                <a:spcPct val="0"/>
              </a:spcBef>
              <a:spcAft>
                <a:spcPct val="0"/>
              </a:spcAft>
            </a:pPr>
            <a:endParaRPr lang="en-US" sz="1765" dirty="0" err="1">
              <a:gradFill>
                <a:gsLst>
                  <a:gs pos="0">
                    <a:srgbClr val="FFFFFF"/>
                  </a:gs>
                  <a:gs pos="100000">
                    <a:srgbClr val="FFFFFF"/>
                  </a:gs>
                </a:gsLst>
                <a:lin ang="5400000" scaled="0"/>
              </a:gradFill>
              <a:ea typeface="Segoe UI" pitchFamily="34" charset="0"/>
              <a:cs typeface="Segoe UI" pitchFamily="34" charset="0"/>
            </a:endParaRPr>
          </a:p>
        </p:txBody>
      </p:sp>
      <p:sp>
        <p:nvSpPr>
          <p:cNvPr id="14" name="Title 1"/>
          <p:cNvSpPr>
            <a:spLocks noGrp="1"/>
          </p:cNvSpPr>
          <p:nvPr>
            <p:ph type="title" hasCustomPrompt="1"/>
          </p:nvPr>
        </p:nvSpPr>
        <p:spPr bwMode="ltGray">
          <a:xfrm>
            <a:off x="376850" y="1623654"/>
            <a:ext cx="4803042" cy="1904319"/>
          </a:xfrm>
          <a:noFill/>
        </p:spPr>
        <p:txBody>
          <a:bodyPr lIns="109681" tIns="68554" rIns="109681" bIns="68554" anchor="t" anchorCtr="0">
            <a:normAutofit/>
          </a:bodyPr>
          <a:lstStyle>
            <a:lvl1pPr>
              <a:defRPr sz="4118" spc="-75"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15" name="Text Placeholder 2"/>
          <p:cNvSpPr>
            <a:spLocks noGrp="1"/>
          </p:cNvSpPr>
          <p:nvPr>
            <p:ph type="body" sz="quarter" idx="14" hasCustomPrompt="1"/>
          </p:nvPr>
        </p:nvSpPr>
        <p:spPr bwMode="ltGray">
          <a:xfrm>
            <a:off x="476605" y="3466563"/>
            <a:ext cx="4662332" cy="840185"/>
          </a:xfrm>
        </p:spPr>
        <p:txBody>
          <a:bodyPr tIns="82261" bIns="82261" anchor="b">
            <a:noAutofit/>
          </a:bodyPr>
          <a:lstStyle>
            <a:lvl1pPr marL="0" indent="0">
              <a:lnSpc>
                <a:spcPct val="100000"/>
              </a:lnSpc>
              <a:spcBef>
                <a:spcPts val="0"/>
              </a:spcBef>
              <a:buNone/>
              <a:defRPr sz="2132" baseline="0">
                <a:gradFill>
                  <a:gsLst>
                    <a:gs pos="1250">
                      <a:srgbClr val="FFFFFF"/>
                    </a:gs>
                    <a:gs pos="99000">
                      <a:srgbClr val="FFFFFF"/>
                    </a:gs>
                  </a:gsLst>
                  <a:lin ang="5400000" scaled="0"/>
                </a:gradFill>
              </a:defRPr>
            </a:lvl1pPr>
          </a:lstStyle>
          <a:p>
            <a:pPr lvl="0"/>
            <a:r>
              <a:rPr lang="en-US" dirty="0" smtClean="0"/>
              <a:t>Speaker Name</a:t>
            </a:r>
            <a:br>
              <a:rPr lang="en-US" dirty="0" smtClean="0"/>
            </a:br>
            <a:r>
              <a:rPr lang="en-US" dirty="0" smtClean="0"/>
              <a:t>Date</a:t>
            </a:r>
            <a:endParaRPr lang="en-US" dirty="0"/>
          </a:p>
        </p:txBody>
      </p:sp>
      <p:pic>
        <p:nvPicPr>
          <p:cNvPr id="17" name="Picture 16"/>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gray">
          <a:xfrm>
            <a:off x="3338534" y="3994549"/>
            <a:ext cx="1558272" cy="216242"/>
          </a:xfrm>
          <a:prstGeom prst="rect">
            <a:avLst/>
          </a:prstGeom>
        </p:spPr>
      </p:pic>
    </p:spTree>
    <p:extLst>
      <p:ext uri="{BB962C8B-B14F-4D97-AF65-F5344CB8AC3E}">
        <p14:creationId xmlns:p14="http://schemas.microsoft.com/office/powerpoint/2010/main" val="3136131185"/>
      </p:ext>
    </p:extLst>
  </p:cSld>
  <p:clrMapOvr>
    <a:masterClrMapping/>
  </p:clrMapOvr>
  <p:transition>
    <p:fade/>
  </p:transition>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and content1">
    <p:bg>
      <p:bgPr>
        <a:gradFill flip="none" rotWithShape="1">
          <a:gsLst>
            <a:gs pos="0">
              <a:schemeClr val="bg1"/>
            </a:gs>
            <a:gs pos="99167">
              <a:schemeClr val="bg1">
                <a:lumMod val="85000"/>
              </a:schemeClr>
            </a:gs>
            <a:gs pos="49000">
              <a:schemeClr val="bg1">
                <a:lumMod val="9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418648" y="85651"/>
            <a:ext cx="8439602" cy="646424"/>
          </a:xfrm>
          <a:noFill/>
        </p:spPr>
        <p:txBody>
          <a:bodyPr tIns="93232" bIns="93232" anchor="t" anchorCtr="0"/>
          <a:lstStyle>
            <a:lvl1pPr algn="l" defTabSz="685535" rtl="0" eaLnBrk="1" latinLnBrk="0" hangingPunct="1">
              <a:lnSpc>
                <a:spcPct val="90000"/>
              </a:lnSpc>
              <a:spcBef>
                <a:spcPct val="0"/>
              </a:spcBef>
              <a:buNone/>
              <a:defRPr lang="en-US" sz="3308" b="0" kern="1200" cap="none" spc="-75" baseline="0" dirty="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en-US" dirty="0" smtClean="0"/>
              <a:t>Section title</a:t>
            </a:r>
            <a:endParaRPr lang="en-US" dirty="0"/>
          </a:p>
        </p:txBody>
      </p:sp>
      <p:sp>
        <p:nvSpPr>
          <p:cNvPr id="5" name="Text Placeholder 4"/>
          <p:cNvSpPr>
            <a:spLocks noGrp="1"/>
          </p:cNvSpPr>
          <p:nvPr>
            <p:ph type="body" sz="quarter" idx="10"/>
          </p:nvPr>
        </p:nvSpPr>
        <p:spPr>
          <a:xfrm>
            <a:off x="398965" y="1047750"/>
            <a:ext cx="7925888" cy="1711238"/>
          </a:xfrm>
        </p:spPr>
        <p:txBody>
          <a:bodyPr/>
          <a:lstStyle>
            <a:lvl1pPr marL="0" indent="0">
              <a:buNone/>
              <a:defRPr sz="2426">
                <a:solidFill>
                  <a:schemeClr val="tx1"/>
                </a:solidFill>
                <a:latin typeface="Segoe UI" pitchFamily="34" charset="0"/>
                <a:cs typeface="Segoe UI" pitchFamily="34" charset="0"/>
              </a:defRPr>
            </a:lvl1pPr>
            <a:lvl2pPr>
              <a:defRPr sz="1618">
                <a:solidFill>
                  <a:schemeClr val="tx1"/>
                </a:solidFill>
                <a:latin typeface="Segoe UI" pitchFamily="34" charset="0"/>
                <a:cs typeface="Segoe UI" pitchFamily="34" charset="0"/>
              </a:defRPr>
            </a:lvl2pPr>
            <a:lvl3pPr>
              <a:defRPr sz="1618">
                <a:solidFill>
                  <a:schemeClr val="tx1"/>
                </a:solidFill>
                <a:latin typeface="Segoe UI" pitchFamily="34" charset="0"/>
                <a:cs typeface="Segoe UI" pitchFamily="34" charset="0"/>
              </a:defRPr>
            </a:lvl3pPr>
            <a:lvl4pPr>
              <a:defRPr sz="1618">
                <a:solidFill>
                  <a:schemeClr val="tx1"/>
                </a:solidFill>
                <a:latin typeface="Segoe UI" pitchFamily="34" charset="0"/>
                <a:cs typeface="Segoe UI" pitchFamily="34" charset="0"/>
              </a:defRPr>
            </a:lvl4pPr>
            <a:lvl5pPr>
              <a:defRPr sz="1618">
                <a:solidFill>
                  <a:schemeClr val="tx1"/>
                </a:solidFill>
                <a:latin typeface="Segoe UI" pitchFamily="34" charset="0"/>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28216765"/>
      </p:ext>
    </p:extLst>
  </p:cSld>
  <p:clrMapOvr>
    <a:masterClrMapping/>
  </p:clrMapOvr>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 only1">
    <p:bg>
      <p:bgPr>
        <a:gradFill flip="none" rotWithShape="1">
          <a:gsLst>
            <a:gs pos="0">
              <a:schemeClr val="bg1"/>
            </a:gs>
            <a:gs pos="99167">
              <a:schemeClr val="bg1">
                <a:lumMod val="85000"/>
              </a:schemeClr>
            </a:gs>
            <a:gs pos="49000">
              <a:schemeClr val="bg1">
                <a:lumMod val="9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182903" y="85651"/>
            <a:ext cx="8439602" cy="677073"/>
          </a:xfrm>
          <a:noFill/>
        </p:spPr>
        <p:txBody>
          <a:bodyPr tIns="93232" bIns="93232" anchor="t" anchorCtr="0"/>
          <a:lstStyle>
            <a:lvl1pPr algn="l" defTabSz="685535" rtl="0" eaLnBrk="1" latinLnBrk="0" hangingPunct="1">
              <a:lnSpc>
                <a:spcPct val="90000"/>
              </a:lnSpc>
              <a:spcBef>
                <a:spcPct val="0"/>
              </a:spcBef>
              <a:buNone/>
              <a:defRPr lang="en-US" sz="3529" b="0" kern="1200" cap="none" spc="0" baseline="0" dirty="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en-US" dirty="0" smtClean="0"/>
              <a:t>Section title</a:t>
            </a:r>
            <a:endParaRPr lang="en-US" dirty="0"/>
          </a:p>
        </p:txBody>
      </p:sp>
    </p:spTree>
    <p:extLst>
      <p:ext uri="{BB962C8B-B14F-4D97-AF65-F5344CB8AC3E}">
        <p14:creationId xmlns:p14="http://schemas.microsoft.com/office/powerpoint/2010/main" val="4084915247"/>
      </p:ext>
    </p:extLst>
  </p:cSld>
  <p:clrMapOvr>
    <a:masterClrMapping/>
  </p:clrMapOvr>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_Title only1">
    <p:bg>
      <p:bgPr>
        <a:gradFill flip="none" rotWithShape="1">
          <a:gsLst>
            <a:gs pos="0">
              <a:schemeClr val="bg1"/>
            </a:gs>
            <a:gs pos="99167">
              <a:schemeClr val="bg1">
                <a:lumMod val="85000"/>
              </a:schemeClr>
            </a:gs>
            <a:gs pos="49000">
              <a:schemeClr val="bg1">
                <a:lumMod val="9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182903" y="85651"/>
            <a:ext cx="8439602" cy="677073"/>
          </a:xfrm>
          <a:noFill/>
        </p:spPr>
        <p:txBody>
          <a:bodyPr tIns="93232" bIns="93232" anchor="t" anchorCtr="0"/>
          <a:lstStyle>
            <a:lvl1pPr algn="l" defTabSz="685535" rtl="0" eaLnBrk="1" latinLnBrk="0" hangingPunct="1">
              <a:lnSpc>
                <a:spcPct val="90000"/>
              </a:lnSpc>
              <a:spcBef>
                <a:spcPct val="0"/>
              </a:spcBef>
              <a:buNone/>
              <a:defRPr lang="en-US" sz="3529" b="0" kern="1200" cap="none" spc="0" baseline="0" dirty="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en-US" dirty="0" smtClean="0"/>
              <a:t>Section title</a:t>
            </a:r>
            <a:endParaRPr lang="en-US" dirty="0"/>
          </a:p>
        </p:txBody>
      </p:sp>
      <p:sp>
        <p:nvSpPr>
          <p:cNvPr id="4" name="Rectangle 3"/>
          <p:cNvSpPr/>
          <p:nvPr userDrawn="1"/>
        </p:nvSpPr>
        <p:spPr bwMode="auto">
          <a:xfrm>
            <a:off x="0" y="890716"/>
            <a:ext cx="9144000" cy="3627439"/>
          </a:xfrm>
          <a:prstGeom prst="rect">
            <a:avLst/>
          </a:prstGeom>
          <a:solidFill>
            <a:schemeClr val="bg1"/>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67229" tIns="33614" rIns="67229" bIns="33614" numCol="1" rtlCol="0" anchor="ctr" anchorCtr="0" compatLnSpc="1">
            <a:prstTxWarp prst="textNoShape">
              <a:avLst/>
            </a:prstTxWarp>
          </a:bodyPr>
          <a:lstStyle/>
          <a:p>
            <a:pPr defTabSz="672068" fontAlgn="base">
              <a:spcBef>
                <a:spcPct val="0"/>
              </a:spcBef>
              <a:spcAft>
                <a:spcPct val="0"/>
              </a:spcAft>
            </a:pPr>
            <a:endParaRPr lang="en-US" sz="1471" dirty="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675405929"/>
      </p:ext>
    </p:extLst>
  </p:cSld>
  <p:clrMapOvr>
    <a:masterClrMapping/>
  </p:clrMapOvr>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2007" y="1962152"/>
            <a:ext cx="8180072" cy="1186187"/>
          </a:xfrm>
          <a:noFill/>
        </p:spPr>
        <p:txBody>
          <a:bodyPr tIns="93232" bIns="93232" anchor="t" anchorCtr="0"/>
          <a:lstStyle>
            <a:lvl1pPr>
              <a:defRPr sz="7205"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333358500"/>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_Section Title Accent Color 1">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2007" y="1962152"/>
            <a:ext cx="8180072" cy="1186187"/>
          </a:xfrm>
          <a:noFill/>
        </p:spPr>
        <p:txBody>
          <a:bodyPr tIns="93232" bIns="93232" anchor="t" anchorCtr="0"/>
          <a:lstStyle>
            <a:lvl1pPr>
              <a:defRPr sz="7205"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934795802"/>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2_Section Title Accent Color 1">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2007" y="1962152"/>
            <a:ext cx="8180072" cy="1186187"/>
          </a:xfrm>
          <a:noFill/>
        </p:spPr>
        <p:txBody>
          <a:bodyPr tIns="93232" bIns="93232" anchor="t" anchorCtr="0"/>
          <a:lstStyle>
            <a:lvl1pPr>
              <a:defRPr sz="7205"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180804680"/>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762007" y="1962152"/>
            <a:ext cx="8180072" cy="1186187"/>
          </a:xfrm>
          <a:noFill/>
        </p:spPr>
        <p:txBody>
          <a:bodyPr tIns="93232" bIns="93232" anchor="t" anchorCtr="0"/>
          <a:lstStyle>
            <a:lvl1pPr>
              <a:defRPr sz="7205" spc="-100" baseline="0">
                <a:solidFill>
                  <a:schemeClr val="bg1"/>
                </a:solidFill>
              </a:defRPr>
            </a:lvl1pPr>
          </a:lstStyle>
          <a:p>
            <a:r>
              <a:rPr lang="en-US" dirty="0" smtClean="0"/>
              <a:t>Section title</a:t>
            </a:r>
            <a:endParaRPr lang="en-US" dirty="0"/>
          </a:p>
        </p:txBody>
      </p:sp>
    </p:spTree>
    <p:extLst>
      <p:ext uri="{BB962C8B-B14F-4D97-AF65-F5344CB8AC3E}">
        <p14:creationId xmlns:p14="http://schemas.microsoft.com/office/powerpoint/2010/main" val="3867182188"/>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WALKIN - Prints in GRAYSCALE">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7856443"/>
      </p:ext>
    </p:extLst>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1_Section Title Accent Color 2">
    <p:bg>
      <p:bgPr>
        <a:gradFill flip="none" rotWithShape="1">
          <a:gsLst>
            <a:gs pos="0">
              <a:schemeClr val="bg1"/>
            </a:gs>
            <a:gs pos="99167">
              <a:schemeClr val="bg1">
                <a:lumMod val="85000"/>
              </a:schemeClr>
            </a:gs>
            <a:gs pos="49000">
              <a:schemeClr val="bg1">
                <a:lumMod val="9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762007" y="1962152"/>
            <a:ext cx="8180072" cy="1186187"/>
          </a:xfrm>
          <a:noFill/>
        </p:spPr>
        <p:txBody>
          <a:bodyPr tIns="93232" bIns="93232" anchor="t" anchorCtr="0"/>
          <a:lstStyle>
            <a:lvl1pPr>
              <a:defRPr sz="7205" spc="-100" baseline="0">
                <a:solidFill>
                  <a:schemeClr val="tx1"/>
                </a:solidFill>
              </a:defRPr>
            </a:lvl1pPr>
          </a:lstStyle>
          <a:p>
            <a:r>
              <a:rPr lang="en-US" dirty="0" smtClean="0"/>
              <a:t>Section title</a:t>
            </a:r>
            <a:endParaRPr lang="en-US" dirty="0"/>
          </a:p>
        </p:txBody>
      </p:sp>
    </p:spTree>
    <p:extLst>
      <p:ext uri="{BB962C8B-B14F-4D97-AF65-F5344CB8AC3E}">
        <p14:creationId xmlns:p14="http://schemas.microsoft.com/office/powerpoint/2010/main" val="4236469827"/>
      </p:ext>
    </p:extLst>
  </p:cSld>
  <p:clrMapOvr>
    <a:masterClrMapping/>
  </p:clrMapOvr>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2_Section Title Accent Color 2">
    <p:bg>
      <p:bgPr>
        <a:gradFill flip="none" rotWithShape="1">
          <a:gsLst>
            <a:gs pos="0">
              <a:schemeClr val="bg1"/>
            </a:gs>
            <a:gs pos="99167">
              <a:schemeClr val="bg1">
                <a:lumMod val="85000"/>
              </a:schemeClr>
            </a:gs>
            <a:gs pos="49000">
              <a:schemeClr val="bg1">
                <a:lumMod val="9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257956" y="1962153"/>
            <a:ext cx="8180072" cy="921499"/>
          </a:xfrm>
          <a:noFill/>
        </p:spPr>
        <p:txBody>
          <a:bodyPr tIns="93232" bIns="93232" anchor="t" anchorCtr="0"/>
          <a:lstStyle>
            <a:lvl1pPr>
              <a:defRPr sz="5294" spc="-100" baseline="0">
                <a:solidFill>
                  <a:schemeClr val="bg1"/>
                </a:solidFill>
              </a:defRPr>
            </a:lvl1pPr>
          </a:lstStyle>
          <a:p>
            <a:r>
              <a:rPr lang="en-US" dirty="0" smtClean="0"/>
              <a:t>Section title</a:t>
            </a:r>
            <a:endParaRPr lang="en-US" dirty="0"/>
          </a:p>
        </p:txBody>
      </p:sp>
    </p:spTree>
    <p:extLst>
      <p:ext uri="{BB962C8B-B14F-4D97-AF65-F5344CB8AC3E}">
        <p14:creationId xmlns:p14="http://schemas.microsoft.com/office/powerpoint/2010/main" val="2611890607"/>
      </p:ext>
    </p:extLst>
  </p:cSld>
  <p:clrMapOvr>
    <a:masterClrMapping/>
  </p:clrMapOvr>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Microsoft logo 1">
    <p:spTree>
      <p:nvGrpSpPr>
        <p:cNvPr id="1" name=""/>
        <p:cNvGrpSpPr/>
        <p:nvPr/>
      </p:nvGrpSpPr>
      <p:grpSpPr>
        <a:xfrm>
          <a:off x="0" y="0"/>
          <a:ext cx="0" cy="0"/>
          <a:chOff x="0" y="0"/>
          <a:chExt cx="0" cy="0"/>
        </a:xfrm>
      </p:grpSpPr>
      <p:sp>
        <p:nvSpPr>
          <p:cNvPr id="5" name="Rectangle 4"/>
          <p:cNvSpPr/>
          <p:nvPr/>
        </p:nvSpPr>
        <p:spPr>
          <a:xfrm>
            <a:off x="1"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6144" tIns="38071" rIns="76144" bIns="38071" rtlCol="0" anchor="ctr"/>
          <a:lstStyle/>
          <a:p>
            <a:pPr algn="ctr" defTabSz="913848"/>
            <a:endParaRPr lang="en-US" sz="1765" dirty="0">
              <a:solidFill>
                <a:prstClr val="white"/>
              </a:solidFill>
            </a:endParaRPr>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4114" y="2286004"/>
            <a:ext cx="1928553" cy="314331"/>
          </a:xfrm>
          <a:prstGeom prst="rect">
            <a:avLst/>
          </a:prstGeom>
        </p:spPr>
      </p:pic>
      <p:sp>
        <p:nvSpPr>
          <p:cNvPr id="4" name="Rectangle 3"/>
          <p:cNvSpPr/>
          <p:nvPr/>
        </p:nvSpPr>
        <p:spPr>
          <a:xfrm>
            <a:off x="1" y="0"/>
            <a:ext cx="9144000" cy="5143500"/>
          </a:xfrm>
          <a:prstGeom prst="rect">
            <a:avLst/>
          </a:prstGeom>
          <a:gradFill>
            <a:gsLst>
              <a:gs pos="0">
                <a:schemeClr val="tx1">
                  <a:lumMod val="75000"/>
                  <a:lumOff val="25000"/>
                </a:schemeClr>
              </a:gs>
              <a:gs pos="99167">
                <a:schemeClr val="tx1"/>
              </a:gs>
              <a:gs pos="49000">
                <a:schemeClr val="tx1">
                  <a:lumMod val="85000"/>
                  <a:lumOff val="15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76144" tIns="38071" rIns="76144" bIns="38071" rtlCol="0" anchor="ctr"/>
          <a:lstStyle/>
          <a:p>
            <a:pPr algn="ctr" defTabSz="913848"/>
            <a:endParaRPr lang="en-US" sz="1765" dirty="0">
              <a:solidFill>
                <a:prstClr val="white"/>
              </a:solidFill>
            </a:endParaRPr>
          </a:p>
        </p:txBody>
      </p:sp>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759768" y="1992098"/>
            <a:ext cx="3307890" cy="1216470"/>
          </a:xfrm>
          <a:prstGeom prst="rect">
            <a:avLst/>
          </a:prstGeom>
        </p:spPr>
      </p:pic>
    </p:spTree>
    <p:extLst>
      <p:ext uri="{BB962C8B-B14F-4D97-AF65-F5344CB8AC3E}">
        <p14:creationId xmlns:p14="http://schemas.microsoft.com/office/powerpoint/2010/main" val="2547226779"/>
      </p:ext>
    </p:extLst>
  </p:cSld>
  <p:clrMapOvr>
    <a:masterClrMapping/>
  </p:clrMapOvr>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1_Microsoft logo 1">
    <p:bg>
      <p:bgPr>
        <a:gradFill flip="none" rotWithShape="1">
          <a:gsLst>
            <a:gs pos="0">
              <a:schemeClr val="bg1"/>
            </a:gs>
            <a:gs pos="99167">
              <a:schemeClr val="bg1">
                <a:lumMod val="85000"/>
              </a:schemeClr>
            </a:gs>
            <a:gs pos="49000">
              <a:schemeClr val="bg1">
                <a:lumMod val="95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770599" y="2009775"/>
            <a:ext cx="3314455" cy="1219200"/>
          </a:xfrm>
          <a:prstGeom prst="rect">
            <a:avLst/>
          </a:prstGeom>
        </p:spPr>
      </p:pic>
    </p:spTree>
    <p:extLst>
      <p:ext uri="{BB962C8B-B14F-4D97-AF65-F5344CB8AC3E}">
        <p14:creationId xmlns:p14="http://schemas.microsoft.com/office/powerpoint/2010/main" val="16883712"/>
      </p:ext>
    </p:extLst>
  </p:cSld>
  <p:clrMapOvr>
    <a:masterClrMapping/>
  </p:clrMapOvr>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7057" y="171455"/>
            <a:ext cx="8371082" cy="457049"/>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387057" y="1085852"/>
            <a:ext cx="8371083" cy="150041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Footer Placeholder 2"/>
          <p:cNvSpPr>
            <a:spLocks noGrp="1"/>
          </p:cNvSpPr>
          <p:nvPr>
            <p:ph type="ftr" sz="quarter" idx="11"/>
          </p:nvPr>
        </p:nvSpPr>
        <p:spPr/>
        <p:txBody>
          <a:bodyPr/>
          <a:lstStyle/>
          <a:p>
            <a:r>
              <a:rPr lang="en-US" smtClean="0"/>
              <a:t>Microsoft Confidential</a:t>
            </a:r>
            <a:endParaRPr lang="en-US" dirty="0"/>
          </a:p>
        </p:txBody>
      </p:sp>
      <p:sp>
        <p:nvSpPr>
          <p:cNvPr id="7" name="Slide Number Placeholder 6"/>
          <p:cNvSpPr>
            <a:spLocks noGrp="1"/>
          </p:cNvSpPr>
          <p:nvPr>
            <p:ph type="sldNum" sz="quarter" idx="12"/>
          </p:nvPr>
        </p:nvSpPr>
        <p:spPr/>
        <p:txBody>
          <a:bodyPr/>
          <a:lstStyle/>
          <a:p>
            <a:fld id="{71F47D9D-8D60-4698-A495-89D102E182A2}" type="slidenum">
              <a:rPr/>
              <a:pPr/>
              <a:t>‹#›</a:t>
            </a:fld>
            <a:endParaRPr dirty="0"/>
          </a:p>
        </p:txBody>
      </p:sp>
    </p:spTree>
    <p:extLst>
      <p:ext uri="{BB962C8B-B14F-4D97-AF65-F5344CB8AC3E}">
        <p14:creationId xmlns:p14="http://schemas.microsoft.com/office/powerpoint/2010/main" val="3513805209"/>
      </p:ext>
    </p:extLst>
  </p:cSld>
  <p:clrMapOvr>
    <a:masterClrMapping/>
  </p:clrMapOvr>
  <p:transition>
    <p:fade/>
  </p:transition>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7057" y="171455"/>
            <a:ext cx="8371082" cy="457049"/>
          </a:xfrm>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387057" y="1085852"/>
            <a:ext cx="8371082" cy="1500411"/>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Footer Placeholder 3"/>
          <p:cNvSpPr>
            <a:spLocks noGrp="1"/>
          </p:cNvSpPr>
          <p:nvPr>
            <p:ph type="ftr" sz="quarter" idx="10"/>
          </p:nvPr>
        </p:nvSpPr>
        <p:spPr/>
        <p:txBody>
          <a:bodyPr/>
          <a:lstStyle/>
          <a:p>
            <a:r>
              <a:rPr lang="en-US" smtClean="0"/>
              <a:t>Microsoft Confidential</a:t>
            </a:r>
            <a:endParaRPr lang="en-US" dirty="0"/>
          </a:p>
        </p:txBody>
      </p:sp>
      <p:sp>
        <p:nvSpPr>
          <p:cNvPr id="5" name="Slide Number Placeholder 4"/>
          <p:cNvSpPr>
            <a:spLocks noGrp="1"/>
          </p:cNvSpPr>
          <p:nvPr>
            <p:ph type="sldNum" sz="quarter" idx="11"/>
          </p:nvPr>
        </p:nvSpPr>
        <p:spPr/>
        <p:txBody>
          <a:bodyPr/>
          <a:lstStyle/>
          <a:p>
            <a:fld id="{71F47D9D-8D60-4698-A495-89D102E182A2}" type="slidenum">
              <a:rPr/>
              <a:pPr/>
              <a:t>‹#›</a:t>
            </a:fld>
            <a:endParaRPr dirty="0"/>
          </a:p>
        </p:txBody>
      </p:sp>
    </p:spTree>
    <p:extLst>
      <p:ext uri="{BB962C8B-B14F-4D97-AF65-F5344CB8AC3E}">
        <p14:creationId xmlns:p14="http://schemas.microsoft.com/office/powerpoint/2010/main" val="4046965577"/>
      </p:ext>
    </p:extLst>
  </p:cSld>
  <p:clrMapOvr>
    <a:masterClrMapping/>
  </p:clrMapOvr>
  <p:transition>
    <p:fade/>
  </p:transition>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87057" y="171455"/>
            <a:ext cx="8371082" cy="457049"/>
          </a:xfrm>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387056" y="1085850"/>
            <a:ext cx="4118254" cy="3657600"/>
          </a:xfrm>
        </p:spPr>
        <p:txBody>
          <a:bodyPr lIns="69937" tIns="69937" rIns="69937" bIns="69937">
            <a:normAutofit/>
          </a:bodyPr>
          <a:lstStyle>
            <a:lvl1pPr marL="254896" indent="-254896">
              <a:lnSpc>
                <a:spcPct val="90000"/>
              </a:lnSpc>
              <a:defRPr sz="2132"/>
            </a:lvl1pPr>
            <a:lvl2pPr marL="504831" indent="-243985">
              <a:lnSpc>
                <a:spcPct val="90000"/>
              </a:lnSpc>
              <a:defRPr sz="1765"/>
            </a:lvl2pPr>
            <a:lvl3pPr marL="715091" indent="-216213">
              <a:lnSpc>
                <a:spcPct val="90000"/>
              </a:lnSpc>
              <a:defRPr sz="1471"/>
            </a:lvl3pPr>
            <a:lvl4pPr marL="920394" indent="-205305">
              <a:lnSpc>
                <a:spcPct val="90000"/>
              </a:lnSpc>
              <a:defRPr sz="1397"/>
            </a:lvl4pPr>
            <a:lvl5pPr marL="1136608" indent="-210263">
              <a:lnSpc>
                <a:spcPct val="90000"/>
              </a:lnSpc>
              <a:defRPr sz="1397"/>
            </a:lvl5pPr>
            <a:lvl6pPr>
              <a:defRPr sz="1397"/>
            </a:lvl6pPr>
            <a:lvl7pPr>
              <a:defRPr sz="1397"/>
            </a:lvl7pPr>
            <a:lvl8pPr>
              <a:defRPr sz="1397"/>
            </a:lvl8pPr>
            <a:lvl9pPr>
              <a:defRPr sz="1397"/>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37503" y="1085850"/>
            <a:ext cx="4120636" cy="3657600"/>
          </a:xfrm>
        </p:spPr>
        <p:txBody>
          <a:bodyPr lIns="69937" tIns="69937" rIns="69937" bIns="69937">
            <a:normAutofit/>
          </a:bodyPr>
          <a:lstStyle>
            <a:lvl1pPr marL="260848" indent="-260848">
              <a:lnSpc>
                <a:spcPct val="90000"/>
              </a:lnSpc>
              <a:defRPr sz="2132"/>
            </a:lvl1pPr>
            <a:lvl2pPr marL="504831" indent="-254896">
              <a:lnSpc>
                <a:spcPct val="90000"/>
              </a:lnSpc>
              <a:defRPr sz="1765"/>
            </a:lvl2pPr>
            <a:lvl3pPr marL="721043" indent="-227121">
              <a:lnSpc>
                <a:spcPct val="90000"/>
              </a:lnSpc>
              <a:defRPr sz="1471"/>
            </a:lvl3pPr>
            <a:lvl4pPr marL="920394" indent="-199353">
              <a:lnSpc>
                <a:spcPct val="90000"/>
              </a:lnSpc>
              <a:defRPr sz="1397"/>
            </a:lvl4pPr>
            <a:lvl5pPr marL="1136608" indent="-205305">
              <a:lnSpc>
                <a:spcPct val="90000"/>
              </a:lnSpc>
              <a:defRPr sz="1397"/>
            </a:lvl5pPr>
            <a:lvl6pPr>
              <a:defRPr sz="1397"/>
            </a:lvl6pPr>
            <a:lvl7pPr>
              <a:defRPr sz="1397"/>
            </a:lvl7pPr>
            <a:lvl8pPr>
              <a:defRPr sz="1397"/>
            </a:lvl8pPr>
            <a:lvl9pPr>
              <a:defRPr sz="1397"/>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0"/>
          </p:nvPr>
        </p:nvSpPr>
        <p:spPr/>
        <p:txBody>
          <a:bodyPr/>
          <a:lstStyle/>
          <a:p>
            <a:r>
              <a:rPr lang="en-US" smtClean="0"/>
              <a:t>Microsoft Confidential</a:t>
            </a:r>
            <a:endParaRPr lang="en-US" dirty="0"/>
          </a:p>
        </p:txBody>
      </p:sp>
      <p:sp>
        <p:nvSpPr>
          <p:cNvPr id="6" name="Slide Number Placeholder 5"/>
          <p:cNvSpPr>
            <a:spLocks noGrp="1"/>
          </p:cNvSpPr>
          <p:nvPr>
            <p:ph type="sldNum" sz="quarter" idx="11"/>
          </p:nvPr>
        </p:nvSpPr>
        <p:spPr/>
        <p:txBody>
          <a:bodyPr/>
          <a:lstStyle/>
          <a:p>
            <a:fld id="{71F47D9D-8D60-4698-A495-89D102E182A2}" type="slidenum">
              <a:rPr/>
              <a:pPr/>
              <a:t>‹#›</a:t>
            </a:fld>
            <a:endParaRPr dirty="0"/>
          </a:p>
        </p:txBody>
      </p:sp>
    </p:spTree>
    <p:extLst>
      <p:ext uri="{BB962C8B-B14F-4D97-AF65-F5344CB8AC3E}">
        <p14:creationId xmlns:p14="http://schemas.microsoft.com/office/powerpoint/2010/main" val="3705943444"/>
      </p:ext>
    </p:extLst>
  </p:cSld>
  <p:clrMapOvr>
    <a:masterClrMapping/>
  </p:clrMapOvr>
  <p:transition>
    <p:fade/>
  </p:transition>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87057" y="171455"/>
            <a:ext cx="8371083" cy="457049"/>
          </a:xfrm>
        </p:spPr>
        <p:txBody>
          <a:bodyPr/>
          <a:lstStyle>
            <a:lvl1pPr>
              <a:defRPr/>
            </a:lvl1pPr>
          </a:lstStyle>
          <a:p>
            <a:r>
              <a:rPr lang="en-US" smtClean="0"/>
              <a:t>Click to edit Master title style</a:t>
            </a:r>
            <a:endParaRPr lang="en-US" dirty="0"/>
          </a:p>
        </p:txBody>
      </p:sp>
      <p:sp>
        <p:nvSpPr>
          <p:cNvPr id="3" name="Footer Placeholder 2"/>
          <p:cNvSpPr>
            <a:spLocks noGrp="1"/>
          </p:cNvSpPr>
          <p:nvPr>
            <p:ph type="ftr" sz="quarter" idx="10"/>
          </p:nvPr>
        </p:nvSpPr>
        <p:spPr/>
        <p:txBody>
          <a:bodyPr/>
          <a:lstStyle/>
          <a:p>
            <a:r>
              <a:rPr lang="en-US" smtClean="0"/>
              <a:t>Microsoft Confidential</a:t>
            </a:r>
            <a:endParaRPr lang="en-US" dirty="0"/>
          </a:p>
        </p:txBody>
      </p:sp>
      <p:sp>
        <p:nvSpPr>
          <p:cNvPr id="4" name="Slide Number Placeholder 3"/>
          <p:cNvSpPr>
            <a:spLocks noGrp="1"/>
          </p:cNvSpPr>
          <p:nvPr>
            <p:ph type="sldNum" sz="quarter" idx="11"/>
          </p:nvPr>
        </p:nvSpPr>
        <p:spPr/>
        <p:txBody>
          <a:bodyPr/>
          <a:lstStyle/>
          <a:p>
            <a:fld id="{71F47D9D-8D60-4698-A495-89D102E182A2}" type="slidenum">
              <a:rPr/>
              <a:pPr/>
              <a:t>‹#›</a:t>
            </a:fld>
            <a:endParaRPr dirty="0"/>
          </a:p>
        </p:txBody>
      </p:sp>
    </p:spTree>
    <p:extLst>
      <p:ext uri="{BB962C8B-B14F-4D97-AF65-F5344CB8AC3E}">
        <p14:creationId xmlns:p14="http://schemas.microsoft.com/office/powerpoint/2010/main" val="932079214"/>
      </p:ext>
    </p:extLst>
  </p:cSld>
  <p:clrMapOvr>
    <a:masterClrMapping/>
  </p:clrMapOvr>
  <p:transition>
    <p:fade/>
  </p:transition>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smtClean="0"/>
              <a:t>Microsoft Confidential</a:t>
            </a:r>
            <a:endParaRPr lang="en-US" dirty="0"/>
          </a:p>
        </p:txBody>
      </p:sp>
      <p:sp>
        <p:nvSpPr>
          <p:cNvPr id="3" name="Slide Number Placeholder 2"/>
          <p:cNvSpPr>
            <a:spLocks noGrp="1"/>
          </p:cNvSpPr>
          <p:nvPr>
            <p:ph type="sldNum" sz="quarter" idx="11"/>
          </p:nvPr>
        </p:nvSpPr>
        <p:spPr/>
        <p:txBody>
          <a:bodyPr/>
          <a:lstStyle/>
          <a:p>
            <a:fld id="{71F47D9D-8D60-4698-A495-89D102E182A2}" type="slidenum">
              <a:rPr/>
              <a:pPr/>
              <a:t>‹#›</a:t>
            </a:fld>
            <a:endParaRPr dirty="0"/>
          </a:p>
        </p:txBody>
      </p:sp>
    </p:spTree>
    <p:extLst>
      <p:ext uri="{BB962C8B-B14F-4D97-AF65-F5344CB8AC3E}">
        <p14:creationId xmlns:p14="http://schemas.microsoft.com/office/powerpoint/2010/main" val="2039584551"/>
      </p:ext>
    </p:extLst>
  </p:cSld>
  <p:clrMapOvr>
    <a:masterClrMapping/>
  </p:clrMapOvr>
  <p:transition>
    <p:fade/>
  </p:transition>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3_Section Title Accent Color 2">
    <p:bg>
      <p:bgPr>
        <a:gradFill flip="none" rotWithShape="1">
          <a:gsLst>
            <a:gs pos="0">
              <a:schemeClr val="bg1"/>
            </a:gs>
            <a:gs pos="99167">
              <a:schemeClr val="bg1">
                <a:lumMod val="85000"/>
              </a:schemeClr>
            </a:gs>
            <a:gs pos="49000">
              <a:schemeClr val="bg1">
                <a:lumMod val="9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95250" y="85651"/>
            <a:ext cx="8763000" cy="850197"/>
          </a:xfrm>
          <a:noFill/>
        </p:spPr>
        <p:txBody>
          <a:bodyPr tIns="93232" bIns="93232" anchor="t" anchorCtr="0"/>
          <a:lstStyle>
            <a:lvl1pPr>
              <a:defRPr sz="4779" spc="-100" baseline="0">
                <a:solidFill>
                  <a:schemeClr val="tx1"/>
                </a:solidFill>
              </a:defRPr>
            </a:lvl1pPr>
          </a:lstStyle>
          <a:p>
            <a:r>
              <a:rPr lang="en-US" dirty="0" smtClean="0"/>
              <a:t>Section title</a:t>
            </a:r>
            <a:endParaRPr lang="en-US" dirty="0"/>
          </a:p>
        </p:txBody>
      </p:sp>
    </p:spTree>
    <p:extLst>
      <p:ext uri="{BB962C8B-B14F-4D97-AF65-F5344CB8AC3E}">
        <p14:creationId xmlns:p14="http://schemas.microsoft.com/office/powerpoint/2010/main" val="3120041469"/>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0">
                      <a:srgbClr val="FFFFFF"/>
                    </a:gs>
                    <a:gs pos="100000">
                      <a:srgbClr val="FFFFFF"/>
                    </a:gs>
                  </a:gsLst>
                  <a:lin ang="5400000" scaled="0"/>
                  <a:tileRect/>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9437" y="1085852"/>
            <a:ext cx="8363938" cy="150041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72890348"/>
      </p:ext>
    </p:extLst>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_Title Only">
    <p:bg>
      <p:bgPr>
        <a:gradFill>
          <a:gsLst>
            <a:gs pos="97500">
              <a:schemeClr val="bg1">
                <a:lumMod val="85000"/>
              </a:schemeClr>
            </a:gs>
            <a:gs pos="50000">
              <a:schemeClr val="bg1">
                <a:lumMod val="95000"/>
              </a:schemeClr>
            </a:gs>
            <a:gs pos="0">
              <a:schemeClr val="bg1"/>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Footer Placeholder 2"/>
          <p:cNvSpPr>
            <a:spLocks noGrp="1"/>
          </p:cNvSpPr>
          <p:nvPr>
            <p:ph type="ftr" sz="quarter" idx="10"/>
          </p:nvPr>
        </p:nvSpPr>
        <p:spPr>
          <a:xfrm>
            <a:off x="201936" y="4957265"/>
            <a:ext cx="2894705" cy="138500"/>
          </a:xfrm>
        </p:spPr>
        <p:txBody>
          <a:bodyPr/>
          <a:lstStyle/>
          <a:p>
            <a:r>
              <a:rPr lang="en-US" dirty="0" smtClean="0">
                <a:gradFill>
                  <a:gsLst>
                    <a:gs pos="0">
                      <a:srgbClr val="DEDEDE">
                        <a:lumMod val="75000"/>
                      </a:srgbClr>
                    </a:gs>
                    <a:gs pos="100000">
                      <a:srgbClr val="DEDEDE">
                        <a:lumMod val="75000"/>
                      </a:srgbClr>
                    </a:gs>
                  </a:gsLst>
                  <a:lin ang="5400000" scaled="0"/>
                </a:gradFill>
              </a:rPr>
              <a:t>Microsoft Confidential</a:t>
            </a:r>
            <a:endParaRPr lang="en-US" dirty="0">
              <a:gradFill>
                <a:gsLst>
                  <a:gs pos="0">
                    <a:srgbClr val="DEDEDE">
                      <a:lumMod val="75000"/>
                    </a:srgbClr>
                  </a:gs>
                  <a:gs pos="100000">
                    <a:srgbClr val="DEDEDE">
                      <a:lumMod val="75000"/>
                    </a:srgbClr>
                  </a:gs>
                </a:gsLst>
                <a:lin ang="5400000" scaled="0"/>
              </a:gradFill>
            </a:endParaRPr>
          </a:p>
        </p:txBody>
      </p:sp>
      <p:sp>
        <p:nvSpPr>
          <p:cNvPr id="4" name="Slide Number Placeholder 3"/>
          <p:cNvSpPr>
            <a:spLocks noGrp="1"/>
          </p:cNvSpPr>
          <p:nvPr>
            <p:ph type="sldNum" sz="quarter" idx="11"/>
          </p:nvPr>
        </p:nvSpPr>
        <p:spPr>
          <a:xfrm>
            <a:off x="6808394" y="4957265"/>
            <a:ext cx="2133678" cy="138500"/>
          </a:xfrm>
        </p:spPr>
        <p:txBody>
          <a:bodyPr/>
          <a:lstStyle/>
          <a:p>
            <a:fld id="{25B1B22E-D3C8-4129-8E85-2E5037E3E69B}" type="slidenum">
              <a:rPr>
                <a:gradFill>
                  <a:gsLst>
                    <a:gs pos="0">
                      <a:srgbClr val="DEDEDE">
                        <a:lumMod val="75000"/>
                      </a:srgbClr>
                    </a:gs>
                    <a:gs pos="100000">
                      <a:srgbClr val="DEDEDE">
                        <a:lumMod val="75000"/>
                      </a:srgbClr>
                    </a:gs>
                  </a:gsLst>
                  <a:lin ang="5400000" scaled="0"/>
                </a:gradFill>
              </a:rPr>
              <a:pPr/>
              <a:t>‹#›</a:t>
            </a:fld>
            <a:endParaRPr dirty="0">
              <a:gradFill>
                <a:gsLst>
                  <a:gs pos="0">
                    <a:srgbClr val="DEDEDE">
                      <a:lumMod val="75000"/>
                    </a:srgbClr>
                  </a:gs>
                  <a:gs pos="100000">
                    <a:srgbClr val="DEDEDE">
                      <a:lumMod val="75000"/>
                    </a:srgbClr>
                  </a:gs>
                </a:gsLst>
                <a:lin ang="5400000" scaled="0"/>
              </a:gradFill>
            </a:endParaRPr>
          </a:p>
        </p:txBody>
      </p:sp>
    </p:spTree>
    <p:extLst>
      <p:ext uri="{BB962C8B-B14F-4D97-AF65-F5344CB8AC3E}">
        <p14:creationId xmlns:p14="http://schemas.microsoft.com/office/powerpoint/2010/main" val="4054260573"/>
      </p:ext>
    </p:extLst>
  </p:cSld>
  <p:clrMapOvr>
    <a:masterClrMapping/>
  </p:clrMapOvr>
  <p:transition>
    <p:fade/>
  </p:transition>
  <p:timing>
    <p:tnLst>
      <p:par>
        <p:cT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Blank with 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73930986"/>
      </p:ext>
    </p:extLst>
  </p:cSld>
  <p:clrMapOvr>
    <a:masterClrMapping/>
  </p:clrMapOvr>
  <p:timing>
    <p:tnLst>
      <p:par>
        <p:cT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Standard - Thin Border">
    <p:spTree>
      <p:nvGrpSpPr>
        <p:cNvPr id="1" name=""/>
        <p:cNvGrpSpPr/>
        <p:nvPr/>
      </p:nvGrpSpPr>
      <p:grpSpPr>
        <a:xfrm>
          <a:off x="0" y="0"/>
          <a:ext cx="0" cy="0"/>
          <a:chOff x="0" y="0"/>
          <a:chExt cx="0" cy="0"/>
        </a:xfrm>
      </p:grpSpPr>
      <p:sp>
        <p:nvSpPr>
          <p:cNvPr id="5" name="Slide Number Placeholder 2"/>
          <p:cNvSpPr>
            <a:spLocks noGrp="1"/>
          </p:cNvSpPr>
          <p:nvPr>
            <p:ph type="sldNum" sz="quarter" idx="4"/>
          </p:nvPr>
        </p:nvSpPr>
        <p:spPr>
          <a:xfrm>
            <a:off x="8743451" y="4845684"/>
            <a:ext cx="158103" cy="155605"/>
          </a:xfrm>
          <a:prstGeom prst="rect">
            <a:avLst/>
          </a:prstGeom>
        </p:spPr>
        <p:txBody>
          <a:bodyPr wrap="none" lIns="75611" tIns="37807" rIns="0" bIns="37807">
            <a:spAutoFit/>
          </a:bodyPr>
          <a:lstStyle>
            <a:lvl1pPr>
              <a:defRPr lang="en-US" sz="515" smtClean="0">
                <a:solidFill>
                  <a:srgbClr val="0F0E21"/>
                </a:solidFill>
                <a:effectLst>
                  <a:outerShdw blurRad="50800" dist="38100" dir="2700000">
                    <a:srgbClr val="000000">
                      <a:alpha val="50000"/>
                    </a:srgbClr>
                  </a:outerShdw>
                </a:effectLst>
                <a:latin typeface="Segoe Light"/>
                <a:cs typeface="Segoe Light"/>
              </a:defRPr>
            </a:lvl1pPr>
          </a:lstStyle>
          <a:p>
            <a:pPr defTabSz="356355">
              <a:spcBef>
                <a:spcPct val="0"/>
              </a:spcBef>
            </a:pPr>
            <a:fld id="{8F016C75-9E1A-489E-B0B6-EC141E93D47D}" type="slidenum">
              <a:rPr lang="en-US" smtClean="0"/>
              <a:pPr defTabSz="356355">
                <a:spcBef>
                  <a:spcPct val="0"/>
                </a:spcBef>
              </a:pPr>
              <a:t>‹#›</a:t>
            </a:fld>
            <a:endParaRPr lang="en-US" dirty="0"/>
          </a:p>
        </p:txBody>
      </p:sp>
      <p:sp>
        <p:nvSpPr>
          <p:cNvPr id="6" name="Text Placeholder 8"/>
          <p:cNvSpPr>
            <a:spLocks noGrp="1"/>
          </p:cNvSpPr>
          <p:nvPr>
            <p:ph type="body" sz="quarter" idx="13" hasCustomPrompt="1"/>
          </p:nvPr>
        </p:nvSpPr>
        <p:spPr>
          <a:xfrm>
            <a:off x="271225" y="121741"/>
            <a:ext cx="744784" cy="198502"/>
          </a:xfrm>
          <a:prstGeom prst="rect">
            <a:avLst/>
          </a:prstGeom>
        </p:spPr>
        <p:txBody>
          <a:bodyPr wrap="none" lIns="75611" tIns="37807" rIns="75611" bIns="37807">
            <a:spAutoFit/>
          </a:bodyPr>
          <a:lstStyle>
            <a:lvl1pPr marL="0" indent="0">
              <a:buNone/>
              <a:defRPr lang="en-US" sz="882" dirty="0" smtClean="0">
                <a:solidFill>
                  <a:srgbClr val="0F0E21"/>
                </a:solidFill>
                <a:effectLst>
                  <a:outerShdw blurRad="50800" dist="38100" dir="2700000">
                    <a:srgbClr val="000000">
                      <a:alpha val="50000"/>
                    </a:srgbClr>
                  </a:outerShdw>
                </a:effectLst>
                <a:latin typeface="Segoe Light"/>
                <a:cs typeface="Segoe Light"/>
              </a:defRPr>
            </a:lvl1pPr>
          </a:lstStyle>
          <a:p>
            <a:pPr marL="0" lvl="0" algn="r" defTabSz="356355">
              <a:spcBef>
                <a:spcPct val="0"/>
              </a:spcBef>
            </a:pPr>
            <a:r>
              <a:rPr lang="en-US" dirty="0" smtClean="0"/>
              <a:t>SLIDE TITLE</a:t>
            </a:r>
          </a:p>
        </p:txBody>
      </p:sp>
      <p:sp>
        <p:nvSpPr>
          <p:cNvPr id="7" name="Text Placeholder 8"/>
          <p:cNvSpPr>
            <a:spLocks noGrp="1"/>
          </p:cNvSpPr>
          <p:nvPr>
            <p:ph type="body" sz="quarter" idx="14" hasCustomPrompt="1"/>
          </p:nvPr>
        </p:nvSpPr>
        <p:spPr>
          <a:xfrm>
            <a:off x="7785532" y="121741"/>
            <a:ext cx="1173749" cy="198502"/>
          </a:xfrm>
          <a:prstGeom prst="rect">
            <a:avLst/>
          </a:prstGeom>
        </p:spPr>
        <p:txBody>
          <a:bodyPr wrap="none" lIns="75611" tIns="37807" rIns="75611" bIns="37807">
            <a:spAutoFit/>
          </a:bodyPr>
          <a:lstStyle>
            <a:lvl1pPr marL="0" indent="0">
              <a:buNone/>
              <a:defRPr lang="en-US" sz="882" dirty="0" smtClean="0">
                <a:solidFill>
                  <a:srgbClr val="0F0E21"/>
                </a:solidFill>
                <a:effectLst>
                  <a:outerShdw blurRad="50800" dist="38100" dir="2700000">
                    <a:srgbClr val="000000">
                      <a:alpha val="50000"/>
                    </a:srgbClr>
                  </a:outerShdw>
                </a:effectLst>
                <a:latin typeface="Segoe Light"/>
                <a:cs typeface="Segoe Light"/>
              </a:defRPr>
            </a:lvl1pPr>
          </a:lstStyle>
          <a:p>
            <a:pPr marL="0" lvl="0" algn="r" defTabSz="356355">
              <a:spcBef>
                <a:spcPct val="0"/>
              </a:spcBef>
            </a:pPr>
            <a:r>
              <a:rPr lang="en-US" dirty="0" smtClean="0"/>
              <a:t>First Name, Last Name</a:t>
            </a:r>
          </a:p>
        </p:txBody>
      </p:sp>
      <p:sp>
        <p:nvSpPr>
          <p:cNvPr id="10" name="Text Placeholder 8"/>
          <p:cNvSpPr>
            <a:spLocks noGrp="1"/>
          </p:cNvSpPr>
          <p:nvPr>
            <p:ph type="body" sz="quarter" idx="15" hasCustomPrompt="1"/>
          </p:nvPr>
        </p:nvSpPr>
        <p:spPr>
          <a:xfrm>
            <a:off x="1657700" y="4867230"/>
            <a:ext cx="351215" cy="147654"/>
          </a:xfrm>
          <a:prstGeom prst="rect">
            <a:avLst/>
          </a:prstGeom>
        </p:spPr>
        <p:txBody>
          <a:bodyPr wrap="none" lIns="75611" tIns="37807" rIns="75611" bIns="37807">
            <a:spAutoFit/>
          </a:bodyPr>
          <a:lstStyle>
            <a:lvl1pPr marL="0" indent="0">
              <a:buNone/>
              <a:defRPr lang="en-US" sz="515" dirty="0" smtClean="0">
                <a:solidFill>
                  <a:srgbClr val="0F0E21"/>
                </a:solidFill>
                <a:effectLst>
                  <a:outerShdw blurRad="50800" dist="38100" dir="2700000">
                    <a:srgbClr val="000000">
                      <a:alpha val="50000"/>
                    </a:srgbClr>
                  </a:outerShdw>
                </a:effectLst>
                <a:latin typeface="Segoe Light"/>
                <a:cs typeface="Segoe Light"/>
              </a:defRPr>
            </a:lvl1pPr>
          </a:lstStyle>
          <a:p>
            <a:pPr marL="0" lvl="0" algn="r" defTabSz="356355">
              <a:spcBef>
                <a:spcPct val="0"/>
              </a:spcBef>
            </a:pPr>
            <a:r>
              <a:rPr lang="en-US" dirty="0" smtClean="0"/>
              <a:t>[xx </a:t>
            </a:r>
            <a:r>
              <a:rPr lang="en-US" dirty="0" err="1" smtClean="0"/>
              <a:t>mins</a:t>
            </a:r>
            <a:r>
              <a:rPr lang="en-US" dirty="0" smtClean="0"/>
              <a:t>]</a:t>
            </a:r>
          </a:p>
        </p:txBody>
      </p:sp>
    </p:spTree>
    <p:extLst>
      <p:ext uri="{BB962C8B-B14F-4D97-AF65-F5344CB8AC3E}">
        <p14:creationId xmlns:p14="http://schemas.microsoft.com/office/powerpoint/2010/main" val="2078340543"/>
      </p:ext>
    </p:extLst>
  </p:cSld>
  <p:clrMapOvr>
    <a:masterClrMapping/>
  </p:clrMapOvr>
  <p:timing>
    <p:tnLst>
      <p:par>
        <p:cT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40 pt CRM LOGO">
    <p:spTree>
      <p:nvGrpSpPr>
        <p:cNvPr id="1" name=""/>
        <p:cNvGrpSpPr/>
        <p:nvPr/>
      </p:nvGrpSpPr>
      <p:grpSpPr>
        <a:xfrm>
          <a:off x="0" y="0"/>
          <a:ext cx="0" cy="0"/>
          <a:chOff x="0" y="0"/>
          <a:chExt cx="0" cy="0"/>
        </a:xfrm>
      </p:grpSpPr>
      <p:sp>
        <p:nvSpPr>
          <p:cNvPr id="2" name="Title 1"/>
          <p:cNvSpPr>
            <a:spLocks noGrp="1"/>
          </p:cNvSpPr>
          <p:nvPr>
            <p:ph type="title"/>
          </p:nvPr>
        </p:nvSpPr>
        <p:spPr>
          <a:xfrm>
            <a:off x="89857" y="106239"/>
            <a:ext cx="9054146" cy="407390"/>
          </a:xfrm>
        </p:spPr>
        <p:txBody>
          <a:bodyPr/>
          <a:lstStyle>
            <a:lvl1pPr>
              <a:defRPr sz="2867"/>
            </a:lvl1pPr>
          </a:lstStyle>
          <a:p>
            <a:r>
              <a:rPr lang="en-US" smtClean="0"/>
              <a:t>Click to edit Master title style</a:t>
            </a:r>
            <a:endParaRPr lang="en-US"/>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1928" y="4734172"/>
            <a:ext cx="2016956" cy="232238"/>
          </a:xfrm>
          <a:prstGeom prst="rect">
            <a:avLst/>
          </a:prstGeom>
        </p:spPr>
      </p:pic>
      <p:sp>
        <p:nvSpPr>
          <p:cNvPr id="7" name="Footer Placeholder 6"/>
          <p:cNvSpPr>
            <a:spLocks noGrp="1"/>
          </p:cNvSpPr>
          <p:nvPr>
            <p:ph type="ftr" sz="quarter" idx="10"/>
          </p:nvPr>
        </p:nvSpPr>
        <p:spPr/>
        <p:txBody>
          <a:bodyPr/>
          <a:lstStyle/>
          <a:p>
            <a:r>
              <a:rPr lang="en-US" smtClean="0">
                <a:gradFill>
                  <a:gsLst>
                    <a:gs pos="0">
                      <a:srgbClr val="DDDDDD">
                        <a:lumMod val="75000"/>
                      </a:srgbClr>
                    </a:gs>
                    <a:gs pos="100000">
                      <a:srgbClr val="DDDDDD">
                        <a:lumMod val="75000"/>
                      </a:srgbClr>
                    </a:gs>
                  </a:gsLst>
                  <a:lin ang="5400000" scaled="0"/>
                </a:gradFill>
              </a:rPr>
              <a:t>Microsoft Confidential</a:t>
            </a:r>
            <a:endParaRPr lang="en-US" dirty="0">
              <a:gradFill>
                <a:gsLst>
                  <a:gs pos="0">
                    <a:srgbClr val="DDDDDD">
                      <a:lumMod val="75000"/>
                    </a:srgbClr>
                  </a:gs>
                  <a:gs pos="100000">
                    <a:srgbClr val="DDDDDD">
                      <a:lumMod val="75000"/>
                    </a:srgbClr>
                  </a:gs>
                </a:gsLst>
                <a:lin ang="5400000" scaled="0"/>
              </a:gradFill>
            </a:endParaRPr>
          </a:p>
        </p:txBody>
      </p:sp>
      <p:sp>
        <p:nvSpPr>
          <p:cNvPr id="8" name="Slide Number Placeholder 7"/>
          <p:cNvSpPr>
            <a:spLocks noGrp="1"/>
          </p:cNvSpPr>
          <p:nvPr>
            <p:ph type="sldNum" sz="quarter" idx="11"/>
          </p:nvPr>
        </p:nvSpPr>
        <p:spPr/>
        <p:txBody>
          <a:bodyPr/>
          <a:lstStyle/>
          <a:p>
            <a:fld id="{25B1B22E-D3C8-4129-8E85-2E5037E3E69B}" type="slidenum">
              <a:rPr>
                <a:solidFill>
                  <a:srgbClr val="00187A"/>
                </a:solidFill>
              </a:rPr>
              <a:pPr/>
              <a:t>‹#›</a:t>
            </a:fld>
            <a:endParaRPr dirty="0">
              <a:solidFill>
                <a:srgbClr val="00187A"/>
              </a:solidFill>
            </a:endParaRPr>
          </a:p>
        </p:txBody>
      </p:sp>
    </p:spTree>
    <p:extLst>
      <p:ext uri="{BB962C8B-B14F-4D97-AF65-F5344CB8AC3E}">
        <p14:creationId xmlns:p14="http://schemas.microsoft.com/office/powerpoint/2010/main" val="1102619746"/>
      </p:ext>
    </p:extLst>
  </p:cSld>
  <p:clrMapOvr>
    <a:masterClrMapping/>
  </p:clrMapOvr>
  <p:transition>
    <p:fade/>
  </p:transition>
  <p:timing>
    <p:tnLst>
      <p:par>
        <p:cTn id="1" dur="indefinite" restart="never" nodeType="tmRoot"/>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MS END SLIDE 2013">
    <p:bg>
      <p:bgPr>
        <a:gradFill>
          <a:gsLst>
            <a:gs pos="0">
              <a:schemeClr val="bg1"/>
            </a:gs>
            <a:gs pos="99167">
              <a:schemeClr val="bg1">
                <a:lumMod val="85000"/>
              </a:schemeClr>
            </a:gs>
            <a:gs pos="49000">
              <a:schemeClr val="bg1">
                <a:lumMod val="95000"/>
              </a:schemeClr>
            </a:gs>
          </a:gsLst>
          <a:path path="circle">
            <a:fillToRect l="50000" t="50000" r="50000" b="50000"/>
          </a:path>
        </a:gra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invGray">
          <a:xfrm>
            <a:off x="3171336" y="2291577"/>
            <a:ext cx="2417896" cy="516212"/>
          </a:xfrm>
          <a:prstGeom prst="rect">
            <a:avLst/>
          </a:prstGeom>
        </p:spPr>
      </p:pic>
    </p:spTree>
    <p:extLst>
      <p:ext uri="{BB962C8B-B14F-4D97-AF65-F5344CB8AC3E}">
        <p14:creationId xmlns:p14="http://schemas.microsoft.com/office/powerpoint/2010/main" val="3011103688"/>
      </p:ext>
    </p:extLst>
  </p:cSld>
  <p:clrMapOvr>
    <a:masterClrMapping/>
  </p:clrMapOvr>
  <p:transition>
    <p:fade/>
  </p:transition>
  <p:timing>
    <p:tnLst>
      <p:par>
        <p:cT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3_Title only1">
    <p:spTree>
      <p:nvGrpSpPr>
        <p:cNvPr id="1" name=""/>
        <p:cNvGrpSpPr/>
        <p:nvPr/>
      </p:nvGrpSpPr>
      <p:grpSpPr>
        <a:xfrm>
          <a:off x="0" y="0"/>
          <a:ext cx="0" cy="0"/>
          <a:chOff x="0" y="0"/>
          <a:chExt cx="0" cy="0"/>
        </a:xfrm>
      </p:grpSpPr>
      <p:sp>
        <p:nvSpPr>
          <p:cNvPr id="2" name="Rectangle 1"/>
          <p:cNvSpPr/>
          <p:nvPr userDrawn="1"/>
        </p:nvSpPr>
        <p:spPr bwMode="auto">
          <a:xfrm>
            <a:off x="0" y="928689"/>
            <a:ext cx="9144000" cy="3607594"/>
          </a:xfrm>
          <a:prstGeom prst="rect">
            <a:avLst/>
          </a:prstGeom>
          <a:solidFill>
            <a:schemeClr val="bg1">
              <a:lumMod val="95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68567" tIns="34283" rIns="68567" bIns="34283" numCol="1" rtlCol="0" anchor="ctr" anchorCtr="0" compatLnSpc="1">
            <a:prstTxWarp prst="textNoShape">
              <a:avLst/>
            </a:prstTxWarp>
          </a:bodyPr>
          <a:lstStyle/>
          <a:p>
            <a:pPr defTabSz="685443" fontAlgn="base">
              <a:spcBef>
                <a:spcPct val="0"/>
              </a:spcBef>
              <a:spcAft>
                <a:spcPct val="0"/>
              </a:spcAft>
            </a:pPr>
            <a:endParaRPr lang="en-US" sz="1500" dirty="0">
              <a:gradFill>
                <a:gsLst>
                  <a:gs pos="0">
                    <a:srgbClr val="FFFFFF"/>
                  </a:gs>
                  <a:gs pos="100000">
                    <a:srgbClr val="FFFFFF"/>
                  </a:gs>
                </a:gsLst>
                <a:lin ang="5400000" scaled="0"/>
              </a:gradFill>
            </a:endParaRPr>
          </a:p>
        </p:txBody>
      </p:sp>
      <p:sp>
        <p:nvSpPr>
          <p:cNvPr id="7" name="Slide Number Placeholder 3"/>
          <p:cNvSpPr>
            <a:spLocks noGrp="1"/>
          </p:cNvSpPr>
          <p:nvPr>
            <p:ph type="sldNum" sz="quarter" idx="4"/>
          </p:nvPr>
        </p:nvSpPr>
        <p:spPr>
          <a:xfrm>
            <a:off x="801952" y="4947124"/>
            <a:ext cx="407384" cy="115416"/>
          </a:xfrm>
          <a:prstGeom prst="rect">
            <a:avLst/>
          </a:prstGeom>
        </p:spPr>
        <p:txBody>
          <a:bodyPr vert="horz" wrap="square" lIns="0" tIns="0" rIns="0" bIns="0" rtlCol="0" anchor="b" anchorCtr="0">
            <a:spAutoFit/>
          </a:bodyPr>
          <a:lstStyle>
            <a:lvl1pPr algn="l">
              <a:defRPr lang="en-US" sz="900" kern="1200" smtClean="0">
                <a:gradFill>
                  <a:gsLst>
                    <a:gs pos="73333">
                      <a:srgbClr val="808080"/>
                    </a:gs>
                    <a:gs pos="38000">
                      <a:srgbClr val="808080"/>
                    </a:gs>
                  </a:gsLst>
                  <a:lin ang="5400000" scaled="0"/>
                </a:gradFill>
                <a:latin typeface="+mn-lt"/>
                <a:ea typeface="+mn-ea"/>
                <a:cs typeface="+mn-cs"/>
              </a:defRPr>
            </a:lvl1pPr>
          </a:lstStyle>
          <a:p>
            <a:pPr defTabSz="913725"/>
            <a:fld id="{71F47D9D-8D60-4698-A495-89D102E182A2}" type="slidenum">
              <a:rPr lang="en-US" sz="750" smtClean="0"/>
              <a:pPr defTabSz="913725"/>
              <a:t>‹#›</a:t>
            </a:fld>
            <a:endParaRPr lang="en-US" sz="750" dirty="0"/>
          </a:p>
        </p:txBody>
      </p:sp>
    </p:spTree>
    <p:extLst>
      <p:ext uri="{BB962C8B-B14F-4D97-AF65-F5344CB8AC3E}">
        <p14:creationId xmlns:p14="http://schemas.microsoft.com/office/powerpoint/2010/main" val="2049639549"/>
      </p:ext>
    </p:extLst>
  </p:cSld>
  <p:clrMapOvr>
    <a:masterClrMapping/>
  </p:clrMapOvr>
  <p:transition spd="slow">
    <p:push/>
  </p:transition>
  <p:timing>
    <p:tnLst>
      <p:par>
        <p:cTn id="1" dur="indefinite" restart="never" nodeType="tmRoot"/>
      </p:par>
    </p:tn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a:xfrm>
            <a:off x="6311362" y="3690419"/>
            <a:ext cx="461786" cy="115416"/>
          </a:xfrm>
        </p:spPr>
        <p:txBody>
          <a:bodyPr/>
          <a:lstStyle/>
          <a:p>
            <a:pPr defTabSz="913901"/>
            <a:fld id="{71F47D9D-8D60-4698-A495-89D102E182A2}" type="slidenum">
              <a:rPr lang="en-US" sz="750" smtClean="0"/>
              <a:pPr defTabSz="913901"/>
              <a:t>‹#›</a:t>
            </a:fld>
            <a:endParaRPr lang="en-US" sz="750" dirty="0"/>
          </a:p>
        </p:txBody>
      </p:sp>
    </p:spTree>
    <p:extLst>
      <p:ext uri="{BB962C8B-B14F-4D97-AF65-F5344CB8AC3E}">
        <p14:creationId xmlns:p14="http://schemas.microsoft.com/office/powerpoint/2010/main" val="480755422"/>
      </p:ext>
    </p:extLst>
  </p:cSld>
  <p:clrMapOvr>
    <a:masterClrMapping/>
  </p:clrMapOvr>
  <p:transition spd="slow">
    <p:push/>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1_Title &amp; 2-Content, no Bullets">
    <p:spTree>
      <p:nvGrpSpPr>
        <p:cNvPr id="1" name=""/>
        <p:cNvGrpSpPr/>
        <p:nvPr/>
      </p:nvGrpSpPr>
      <p:grpSpPr>
        <a:xfrm>
          <a:off x="0" y="0"/>
          <a:ext cx="0" cy="0"/>
          <a:chOff x="0" y="0"/>
          <a:chExt cx="0" cy="0"/>
        </a:xfrm>
      </p:grpSpPr>
      <p:sp>
        <p:nvSpPr>
          <p:cNvPr id="3" name="Rectangle 2"/>
          <p:cNvSpPr/>
          <p:nvPr userDrawn="1"/>
        </p:nvSpPr>
        <p:spPr bwMode="auto">
          <a:xfrm>
            <a:off x="0" y="0"/>
            <a:ext cx="9144000" cy="5143500"/>
          </a:xfrm>
          <a:prstGeom prst="rect">
            <a:avLst/>
          </a:prstGeom>
          <a:solidFill>
            <a:schemeClr val="bg2">
              <a:lumMod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defTabSz="699354" fontAlgn="base">
              <a:lnSpc>
                <a:spcPct val="90000"/>
              </a:lnSpc>
              <a:spcBef>
                <a:spcPct val="0"/>
              </a:spcBef>
              <a:spcAft>
                <a:spcPct val="0"/>
              </a:spcAft>
            </a:pPr>
            <a:endParaRPr lang="en-US" sz="18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1701" y="4888120"/>
            <a:ext cx="644942" cy="237238"/>
          </a:xfrm>
          <a:prstGeom prst="rect">
            <a:avLst/>
          </a:prstGeom>
        </p:spPr>
      </p:pic>
    </p:spTree>
    <p:extLst>
      <p:ext uri="{BB962C8B-B14F-4D97-AF65-F5344CB8AC3E}">
        <p14:creationId xmlns:p14="http://schemas.microsoft.com/office/powerpoint/2010/main" val="4263400050"/>
      </p:ext>
    </p:extLst>
  </p:cSld>
  <p:clrMapOvr>
    <a:masterClrMapping/>
  </p:clrMapOvr>
  <p:transition spd="slow">
    <p:push/>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3_Title only1">
    <p:spTree>
      <p:nvGrpSpPr>
        <p:cNvPr id="1" name=""/>
        <p:cNvGrpSpPr/>
        <p:nvPr/>
      </p:nvGrpSpPr>
      <p:grpSpPr>
        <a:xfrm>
          <a:off x="0" y="0"/>
          <a:ext cx="0" cy="0"/>
          <a:chOff x="0" y="0"/>
          <a:chExt cx="0" cy="0"/>
        </a:xfrm>
      </p:grpSpPr>
      <p:sp>
        <p:nvSpPr>
          <p:cNvPr id="2" name="Rectangle 1"/>
          <p:cNvSpPr/>
          <p:nvPr userDrawn="1"/>
        </p:nvSpPr>
        <p:spPr bwMode="auto">
          <a:xfrm>
            <a:off x="0" y="928688"/>
            <a:ext cx="9144000" cy="3607594"/>
          </a:xfrm>
          <a:prstGeom prst="rect">
            <a:avLst/>
          </a:prstGeom>
          <a:solidFill>
            <a:schemeClr val="bg1">
              <a:lumMod val="95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68577" tIns="34289" rIns="68577" bIns="34289" numCol="1" rtlCol="0" anchor="ctr" anchorCtr="0" compatLnSpc="1">
            <a:prstTxWarp prst="textNoShape">
              <a:avLst/>
            </a:prstTxWarp>
          </a:bodyPr>
          <a:lstStyle/>
          <a:p>
            <a:pPr defTabSz="685574" fontAlgn="base">
              <a:spcBef>
                <a:spcPct val="0"/>
              </a:spcBef>
              <a:spcAft>
                <a:spcPct val="0"/>
              </a:spcAft>
            </a:pPr>
            <a:endParaRPr lang="en-US" sz="1500" dirty="0">
              <a:gradFill>
                <a:gsLst>
                  <a:gs pos="0">
                    <a:srgbClr val="FFFFFF"/>
                  </a:gs>
                  <a:gs pos="100000">
                    <a:srgbClr val="FFFFFF"/>
                  </a:gs>
                </a:gsLst>
                <a:lin ang="5400000" scaled="0"/>
              </a:gradFill>
            </a:endParaRPr>
          </a:p>
        </p:txBody>
      </p:sp>
      <p:sp>
        <p:nvSpPr>
          <p:cNvPr id="7" name="Slide Number Placeholder 3"/>
          <p:cNvSpPr>
            <a:spLocks noGrp="1"/>
          </p:cNvSpPr>
          <p:nvPr>
            <p:ph type="sldNum" sz="quarter" idx="4"/>
          </p:nvPr>
        </p:nvSpPr>
        <p:spPr>
          <a:xfrm>
            <a:off x="801952" y="4947124"/>
            <a:ext cx="407384" cy="115416"/>
          </a:xfrm>
          <a:prstGeom prst="rect">
            <a:avLst/>
          </a:prstGeom>
        </p:spPr>
        <p:txBody>
          <a:bodyPr vert="horz" wrap="square" lIns="0" tIns="0" rIns="0" bIns="0" rtlCol="0" anchor="b" anchorCtr="0">
            <a:spAutoFit/>
          </a:bodyPr>
          <a:lstStyle>
            <a:lvl1pPr algn="l">
              <a:defRPr lang="en-US" sz="900" kern="1200" smtClean="0">
                <a:gradFill>
                  <a:gsLst>
                    <a:gs pos="73333">
                      <a:srgbClr val="808080"/>
                    </a:gs>
                    <a:gs pos="38000">
                      <a:srgbClr val="808080"/>
                    </a:gs>
                  </a:gsLst>
                  <a:lin ang="5400000" scaled="0"/>
                </a:gradFill>
                <a:latin typeface="+mn-lt"/>
                <a:ea typeface="+mn-ea"/>
                <a:cs typeface="+mn-cs"/>
              </a:defRPr>
            </a:lvl1pPr>
          </a:lstStyle>
          <a:p>
            <a:pPr defTabSz="913901"/>
            <a:fld id="{71F47D9D-8D60-4698-A495-89D102E182A2}" type="slidenum">
              <a:rPr lang="en-US" sz="750" smtClean="0"/>
              <a:pPr defTabSz="913901"/>
              <a:t>‹#›</a:t>
            </a:fld>
            <a:endParaRPr lang="en-US" sz="750" dirty="0"/>
          </a:p>
        </p:txBody>
      </p:sp>
    </p:spTree>
    <p:extLst>
      <p:ext uri="{BB962C8B-B14F-4D97-AF65-F5344CB8AC3E}">
        <p14:creationId xmlns:p14="http://schemas.microsoft.com/office/powerpoint/2010/main" val="4278288960"/>
      </p:ext>
    </p:extLst>
  </p:cSld>
  <p:clrMapOvr>
    <a:masterClrMapping/>
  </p:clrMapOvr>
  <p:transition spd="slow">
    <p:push/>
  </p:transition>
  <p:timing>
    <p:tnLst>
      <p:par>
        <p:cT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2_Title only1">
    <p:spTree>
      <p:nvGrpSpPr>
        <p:cNvPr id="1" name=""/>
        <p:cNvGrpSpPr/>
        <p:nvPr/>
      </p:nvGrpSpPr>
      <p:grpSpPr>
        <a:xfrm>
          <a:off x="0" y="0"/>
          <a:ext cx="0" cy="0"/>
          <a:chOff x="0" y="0"/>
          <a:chExt cx="0" cy="0"/>
        </a:xfrm>
      </p:grpSpPr>
      <p:sp>
        <p:nvSpPr>
          <p:cNvPr id="2" name="Rectangle 1"/>
          <p:cNvSpPr/>
          <p:nvPr userDrawn="1"/>
        </p:nvSpPr>
        <p:spPr bwMode="auto">
          <a:xfrm>
            <a:off x="0" y="928688"/>
            <a:ext cx="9144000" cy="3607594"/>
          </a:xfrm>
          <a:prstGeom prst="rect">
            <a:avLst/>
          </a:prstGeom>
          <a:solidFill>
            <a:srgbClr val="000000"/>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68577" tIns="34289" rIns="68577" bIns="34289" numCol="1" rtlCol="0" anchor="ctr" anchorCtr="0" compatLnSpc="1">
            <a:prstTxWarp prst="textNoShape">
              <a:avLst/>
            </a:prstTxWarp>
          </a:bodyPr>
          <a:lstStyle/>
          <a:p>
            <a:pPr defTabSz="685574" fontAlgn="base">
              <a:spcBef>
                <a:spcPct val="0"/>
              </a:spcBef>
              <a:spcAft>
                <a:spcPct val="0"/>
              </a:spcAft>
            </a:pPr>
            <a:endParaRPr lang="en-US" sz="1500" dirty="0">
              <a:gradFill>
                <a:gsLst>
                  <a:gs pos="0">
                    <a:srgbClr val="FFFFFF"/>
                  </a:gs>
                  <a:gs pos="100000">
                    <a:srgbClr val="FFFFFF"/>
                  </a:gs>
                </a:gsLst>
                <a:lin ang="5400000" scaled="0"/>
              </a:gradFill>
            </a:endParaRPr>
          </a:p>
        </p:txBody>
      </p:sp>
      <p:sp>
        <p:nvSpPr>
          <p:cNvPr id="4" name="Slide Number Placeholder 3"/>
          <p:cNvSpPr>
            <a:spLocks noGrp="1"/>
          </p:cNvSpPr>
          <p:nvPr>
            <p:ph type="sldNum" sz="quarter" idx="4"/>
          </p:nvPr>
        </p:nvSpPr>
        <p:spPr>
          <a:xfrm>
            <a:off x="801952" y="4947124"/>
            <a:ext cx="407384" cy="115416"/>
          </a:xfrm>
          <a:prstGeom prst="rect">
            <a:avLst/>
          </a:prstGeom>
        </p:spPr>
        <p:txBody>
          <a:bodyPr vert="horz" wrap="square" lIns="0" tIns="0" rIns="0" bIns="0" rtlCol="0" anchor="b" anchorCtr="0">
            <a:spAutoFit/>
          </a:bodyPr>
          <a:lstStyle>
            <a:lvl1pPr algn="l">
              <a:defRPr lang="en-US" sz="900" kern="1200" smtClean="0">
                <a:gradFill>
                  <a:gsLst>
                    <a:gs pos="73333">
                      <a:srgbClr val="808080"/>
                    </a:gs>
                    <a:gs pos="38000">
                      <a:srgbClr val="808080"/>
                    </a:gs>
                  </a:gsLst>
                  <a:lin ang="5400000" scaled="0"/>
                </a:gradFill>
                <a:latin typeface="+mn-lt"/>
                <a:ea typeface="+mn-ea"/>
                <a:cs typeface="+mn-cs"/>
              </a:defRPr>
            </a:lvl1pPr>
          </a:lstStyle>
          <a:p>
            <a:pPr defTabSz="913901"/>
            <a:fld id="{71F47D9D-8D60-4698-A495-89D102E182A2}" type="slidenum">
              <a:rPr lang="en-US" sz="750" smtClean="0"/>
              <a:pPr defTabSz="913901"/>
              <a:t>‹#›</a:t>
            </a:fld>
            <a:endParaRPr lang="en-US" sz="750" dirty="0"/>
          </a:p>
        </p:txBody>
      </p:sp>
    </p:spTree>
    <p:extLst>
      <p:ext uri="{BB962C8B-B14F-4D97-AF65-F5344CB8AC3E}">
        <p14:creationId xmlns:p14="http://schemas.microsoft.com/office/powerpoint/2010/main" val="2565629617"/>
      </p:ext>
    </p:extLst>
  </p:cSld>
  <p:clrMapOvr>
    <a:masterClrMapping/>
  </p:clrMapOvr>
  <p:transition spd="slow">
    <p:push/>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9437" y="1085852"/>
            <a:ext cx="8363938" cy="150041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 y="4679158"/>
            <a:ext cx="9144001" cy="464344"/>
          </a:xfrm>
          <a:solidFill>
            <a:srgbClr val="FFFF99"/>
          </a:solidFill>
        </p:spPr>
        <p:txBody>
          <a:bodyPr wrap="square" lIns="114277" tIns="57138" rIns="114277" bIns="57138" anchor="b" anchorCtr="0">
            <a:noAutofit/>
          </a:bodyPr>
          <a:lstStyle>
            <a:lvl1pPr algn="r">
              <a:buFont typeface="Arial" pitchFamily="34" charset="0"/>
              <a:buNone/>
              <a:defRPr spc="-38"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1312754488"/>
      </p:ext>
    </p:extLst>
  </p:cSld>
  <p:clrMapOvr>
    <a:masterClrMapping/>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6_Title only1">
    <p:spTree>
      <p:nvGrpSpPr>
        <p:cNvPr id="1" name=""/>
        <p:cNvGrpSpPr/>
        <p:nvPr/>
      </p:nvGrpSpPr>
      <p:grpSpPr>
        <a:xfrm>
          <a:off x="0" y="0"/>
          <a:ext cx="0" cy="0"/>
          <a:chOff x="0" y="0"/>
          <a:chExt cx="0" cy="0"/>
        </a:xfrm>
      </p:grpSpPr>
      <p:cxnSp>
        <p:nvCxnSpPr>
          <p:cNvPr id="5" name="Straight Connector 4"/>
          <p:cNvCxnSpPr/>
          <p:nvPr userDrawn="1"/>
        </p:nvCxnSpPr>
        <p:spPr>
          <a:xfrm>
            <a:off x="0" y="917870"/>
            <a:ext cx="9144000" cy="0"/>
          </a:xfrm>
          <a:prstGeom prst="line">
            <a:avLst/>
          </a:prstGeom>
          <a:ln w="3175" cmpd="sng">
            <a:solidFill>
              <a:schemeClr val="bg1">
                <a:lumMod val="95000"/>
              </a:schemeClr>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a:off x="0" y="4537370"/>
            <a:ext cx="9144000" cy="0"/>
          </a:xfrm>
          <a:prstGeom prst="line">
            <a:avLst/>
          </a:prstGeom>
          <a:ln w="3175" cmpd="sng">
            <a:solidFill>
              <a:schemeClr val="bg1">
                <a:lumMod val="9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3"/>
          <p:cNvSpPr>
            <a:spLocks noGrp="1"/>
          </p:cNvSpPr>
          <p:nvPr>
            <p:ph type="sldNum" sz="quarter" idx="4"/>
          </p:nvPr>
        </p:nvSpPr>
        <p:spPr>
          <a:xfrm>
            <a:off x="801952" y="4947124"/>
            <a:ext cx="407384" cy="115416"/>
          </a:xfrm>
          <a:prstGeom prst="rect">
            <a:avLst/>
          </a:prstGeom>
        </p:spPr>
        <p:txBody>
          <a:bodyPr vert="horz" wrap="square" lIns="0" tIns="0" rIns="0" bIns="0" rtlCol="0" anchor="b" anchorCtr="0">
            <a:spAutoFit/>
          </a:bodyPr>
          <a:lstStyle>
            <a:lvl1pPr algn="l">
              <a:defRPr lang="en-US" sz="900" kern="1200" smtClean="0">
                <a:gradFill>
                  <a:gsLst>
                    <a:gs pos="73333">
                      <a:srgbClr val="808080"/>
                    </a:gs>
                    <a:gs pos="38000">
                      <a:srgbClr val="808080"/>
                    </a:gs>
                  </a:gsLst>
                  <a:lin ang="5400000" scaled="0"/>
                </a:gradFill>
                <a:latin typeface="+mn-lt"/>
                <a:ea typeface="+mn-ea"/>
                <a:cs typeface="+mn-cs"/>
              </a:defRPr>
            </a:lvl1pPr>
          </a:lstStyle>
          <a:p>
            <a:pPr defTabSz="913901"/>
            <a:fld id="{71F47D9D-8D60-4698-A495-89D102E182A2}" type="slidenum">
              <a:rPr lang="en-US" sz="750" smtClean="0"/>
              <a:pPr defTabSz="913901"/>
              <a:t>‹#›</a:t>
            </a:fld>
            <a:endParaRPr lang="en-US" sz="750" dirty="0"/>
          </a:p>
        </p:txBody>
      </p:sp>
    </p:spTree>
    <p:extLst>
      <p:ext uri="{BB962C8B-B14F-4D97-AF65-F5344CB8AC3E}">
        <p14:creationId xmlns:p14="http://schemas.microsoft.com/office/powerpoint/2010/main" val="2957852316"/>
      </p:ext>
    </p:extLst>
  </p:cSld>
  <p:clrMapOvr>
    <a:masterClrMapping/>
  </p:clrMapOvr>
  <p:transition spd="slow">
    <p:push/>
  </p:transition>
  <p:timing>
    <p:tnLst>
      <p:par>
        <p:cT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pPr defTabSz="913901"/>
            <a:fld id="{71F47D9D-8D60-4698-A495-89D102E182A2}" type="slidenum">
              <a:rPr lang="en-US" sz="750" smtClean="0"/>
              <a:pPr defTabSz="913901"/>
              <a:t>‹#›</a:t>
            </a:fld>
            <a:endParaRPr lang="en-US" sz="750" dirty="0"/>
          </a:p>
        </p:txBody>
      </p:sp>
    </p:spTree>
    <p:extLst>
      <p:ext uri="{BB962C8B-B14F-4D97-AF65-F5344CB8AC3E}">
        <p14:creationId xmlns:p14="http://schemas.microsoft.com/office/powerpoint/2010/main" val="3651799089"/>
      </p:ext>
    </p:extLst>
  </p:cSld>
  <p:clrMapOvr>
    <a:masterClrMapping/>
  </p:clrMapOvr>
  <p:transition spd="slow">
    <p:push/>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801952" y="4924041"/>
            <a:ext cx="407384" cy="138499"/>
          </a:xfrm>
        </p:spPr>
        <p:txBody>
          <a:bodyPr/>
          <a:lstStyle/>
          <a:p>
            <a:fld id="{71F47D9D-8D60-4698-A495-89D102E182A2}" type="slidenum">
              <a:rPr/>
              <a:pPr/>
              <a:t>‹#›</a:t>
            </a:fld>
            <a:endParaRPr dirty="0"/>
          </a:p>
        </p:txBody>
      </p:sp>
    </p:spTree>
    <p:extLst>
      <p:ext uri="{BB962C8B-B14F-4D97-AF65-F5344CB8AC3E}">
        <p14:creationId xmlns:p14="http://schemas.microsoft.com/office/powerpoint/2010/main" val="4096218044"/>
      </p:ext>
    </p:extLst>
  </p:cSld>
  <p:clrMapOvr>
    <a:masterClrMapping/>
  </p:clrMapOvr>
  <p:transition>
    <p:fade/>
  </p:transition>
  <p:timing>
    <p:tnLst>
      <p:par>
        <p:cTn id="1" dur="indefinite" restart="never" nodeType="tmRoot"/>
      </p:par>
    </p:tn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5_TITLE | SECTION | DEMO BLU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3">
            <a:extLst>
              <a:ext uri="{28A0092B-C50C-407E-A947-70E740481C1C}">
                <a14:useLocalDpi xmlns:a14="http://schemas.microsoft.com/office/drawing/2010/main"/>
              </a:ext>
            </a:extLst>
          </a:blip>
          <a:srcRect t="2752" b="8407"/>
          <a:stretch/>
        </p:blipFill>
        <p:spPr>
          <a:xfrm>
            <a:off x="8" y="0"/>
            <a:ext cx="9143999" cy="5143500"/>
          </a:xfrm>
          <a:prstGeom prst="rect">
            <a:avLst/>
          </a:prstGeom>
        </p:spPr>
      </p:pic>
      <p:sp>
        <p:nvSpPr>
          <p:cNvPr id="12" name="Rectangle 11"/>
          <p:cNvSpPr/>
          <p:nvPr userDrawn="1"/>
        </p:nvSpPr>
        <p:spPr bwMode="auto">
          <a:xfrm rot="16200000">
            <a:off x="3775796" y="-207335"/>
            <a:ext cx="1580498" cy="9155909"/>
          </a:xfrm>
          <a:prstGeom prst="rect">
            <a:avLst/>
          </a:prstGeom>
          <a:gradFill flip="none" rotWithShape="1">
            <a:gsLst>
              <a:gs pos="6000">
                <a:srgbClr val="000000">
                  <a:alpha val="61000"/>
                </a:srgbClr>
              </a:gs>
              <a:gs pos="100000">
                <a:schemeClr val="bg1">
                  <a:alpha val="0"/>
                </a:schemeClr>
              </a:gs>
            </a:gsLst>
            <a:lin ang="0" scaled="1"/>
            <a:tileRect/>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290" rIns="0" bIns="34290" numCol="1" rtlCol="0" anchor="ctr" anchorCtr="0" compatLnSpc="1">
            <a:prstTxWarp prst="textNoShape">
              <a:avLst/>
            </a:prstTxWarp>
          </a:bodyPr>
          <a:lstStyle/>
          <a:p>
            <a:pPr algn="ctr" defTabSz="685577" fontAlgn="base">
              <a:spcBef>
                <a:spcPct val="0"/>
              </a:spcBef>
              <a:spcAft>
                <a:spcPct val="0"/>
              </a:spcAft>
            </a:pPr>
            <a:endParaRPr lang="en-US" sz="1471" dirty="0">
              <a:gradFill>
                <a:gsLst>
                  <a:gs pos="0">
                    <a:srgbClr val="FFFFFF"/>
                  </a:gs>
                  <a:gs pos="100000">
                    <a:srgbClr val="FFFFFF"/>
                  </a:gs>
                </a:gsLst>
                <a:lin ang="5400000" scaled="0"/>
              </a:gradFill>
              <a:cs typeface="Segoe UI Light" panose="020B0502040204020203" pitchFamily="34" charset="0"/>
            </a:endParaRPr>
          </a:p>
        </p:txBody>
      </p:sp>
      <p:sp>
        <p:nvSpPr>
          <p:cNvPr id="8" name="Title 1"/>
          <p:cNvSpPr>
            <a:spLocks noGrp="1"/>
          </p:cNvSpPr>
          <p:nvPr>
            <p:ph type="title" hasCustomPrompt="1"/>
          </p:nvPr>
        </p:nvSpPr>
        <p:spPr bwMode="ltGray">
          <a:xfrm>
            <a:off x="89877" y="3946841"/>
            <a:ext cx="8179877" cy="611890"/>
          </a:xfrm>
          <a:noFill/>
        </p:spPr>
        <p:txBody>
          <a:bodyPr lIns="109681" tIns="68554" rIns="109681" bIns="68554" anchor="t" anchorCtr="0">
            <a:normAutofit/>
          </a:bodyPr>
          <a:lstStyle>
            <a:lvl1pPr>
              <a:defRPr sz="2941" spc="-75" baseline="0">
                <a:solidFill>
                  <a:schemeClr val="bg1"/>
                </a:solidFill>
              </a:defRPr>
            </a:lvl1pPr>
          </a:lstStyle>
          <a:p>
            <a:r>
              <a:rPr lang="en-US" dirty="0" smtClean="0"/>
              <a:t>Presentation title</a:t>
            </a:r>
            <a:endParaRPr lang="en-US" dirty="0"/>
          </a:p>
        </p:txBody>
      </p:sp>
      <p:sp>
        <p:nvSpPr>
          <p:cNvPr id="10" name="Text Placeholder 2"/>
          <p:cNvSpPr>
            <a:spLocks noGrp="1"/>
          </p:cNvSpPr>
          <p:nvPr>
            <p:ph type="body" sz="quarter" idx="14" hasCustomPrompt="1"/>
          </p:nvPr>
        </p:nvSpPr>
        <p:spPr bwMode="ltGray">
          <a:xfrm>
            <a:off x="189636" y="4588992"/>
            <a:ext cx="4072249" cy="503978"/>
          </a:xfrm>
        </p:spPr>
        <p:txBody>
          <a:bodyPr tIns="82261" bIns="82261" anchor="b">
            <a:noAutofit/>
          </a:bodyPr>
          <a:lstStyle>
            <a:lvl1pPr marL="0" indent="0">
              <a:lnSpc>
                <a:spcPct val="100000"/>
              </a:lnSpc>
              <a:spcBef>
                <a:spcPts val="0"/>
              </a:spcBef>
              <a:buNone/>
              <a:defRPr sz="1471" baseline="0">
                <a:solidFill>
                  <a:schemeClr val="bg1"/>
                </a:solidFill>
                <a:latin typeface="Segoe UI" pitchFamily="34" charset="0"/>
                <a:ea typeface="Segoe UI" pitchFamily="34" charset="0"/>
                <a:cs typeface="Segoe UI" pitchFamily="34" charset="0"/>
              </a:defRPr>
            </a:lvl1pPr>
          </a:lstStyle>
          <a:p>
            <a:pPr lvl="0"/>
            <a:r>
              <a:rPr lang="en-US" dirty="0" smtClean="0"/>
              <a:t>Speaker Name</a:t>
            </a:r>
            <a:br>
              <a:rPr lang="en-US" dirty="0" smtClean="0"/>
            </a:br>
            <a:r>
              <a:rPr lang="en-US" dirty="0" smtClean="0"/>
              <a:t>Date</a:t>
            </a:r>
            <a:endParaRPr lang="en-US" dirty="0"/>
          </a:p>
        </p:txBody>
      </p:sp>
      <p:pic>
        <p:nvPicPr>
          <p:cNvPr id="13" name="Picture 1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bwMode="gray">
          <a:xfrm>
            <a:off x="7933593" y="4673184"/>
            <a:ext cx="1008479" cy="139946"/>
          </a:xfrm>
          <a:prstGeom prst="rect">
            <a:avLst/>
          </a:prstGeom>
        </p:spPr>
      </p:pic>
      <p:pic>
        <p:nvPicPr>
          <p:cNvPr id="14" name="Picture 1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8081564" y="106232"/>
            <a:ext cx="948156" cy="348682"/>
          </a:xfrm>
          <a:prstGeom prst="rect">
            <a:avLst/>
          </a:prstGeom>
        </p:spPr>
      </p:pic>
    </p:spTree>
    <p:extLst>
      <p:ext uri="{BB962C8B-B14F-4D97-AF65-F5344CB8AC3E}">
        <p14:creationId xmlns:p14="http://schemas.microsoft.com/office/powerpoint/2010/main" val="316081259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itle Slide">
    <p:bg bwMode="black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2" hasCustomPrompt="1"/>
          </p:nvPr>
        </p:nvSpPr>
        <p:spPr>
          <a:xfrm>
            <a:off x="387056" y="1085850"/>
            <a:ext cx="4870924" cy="1157662"/>
          </a:xfrm>
        </p:spPr>
        <p:txBody>
          <a:bodyPr/>
          <a:lstStyle>
            <a:lvl1pPr marL="0" indent="0">
              <a:buNone/>
              <a:defRPr>
                <a:gradFill>
                  <a:gsLst>
                    <a:gs pos="0">
                      <a:schemeClr val="tx1"/>
                    </a:gs>
                    <a:gs pos="86000">
                      <a:schemeClr val="tx1"/>
                    </a:gs>
                  </a:gsLst>
                  <a:lin ang="5400000" scaled="0"/>
                </a:gradFill>
              </a:defRPr>
            </a:lvl1pPr>
          </a:lstStyle>
          <a:p>
            <a:r>
              <a:rPr lang="en-US" dirty="0" smtClean="0"/>
              <a:t>Name</a:t>
            </a:r>
          </a:p>
          <a:p>
            <a:r>
              <a:rPr lang="en-US" dirty="0" smtClean="0"/>
              <a:t>Title</a:t>
            </a:r>
          </a:p>
          <a:p>
            <a:r>
              <a:rPr lang="en-US" dirty="0" smtClean="0"/>
              <a:t>Microsoft Corporation</a:t>
            </a:r>
          </a:p>
        </p:txBody>
      </p:sp>
      <p:sp>
        <p:nvSpPr>
          <p:cNvPr id="5" name="Text Placeholder 2"/>
          <p:cNvSpPr>
            <a:spLocks noGrp="1"/>
          </p:cNvSpPr>
          <p:nvPr>
            <p:ph type="body" sz="quarter" idx="10" hasCustomPrompt="1"/>
          </p:nvPr>
        </p:nvSpPr>
        <p:spPr>
          <a:xfrm>
            <a:off x="387057" y="3143251"/>
            <a:ext cx="8371083" cy="567848"/>
          </a:xfrm>
        </p:spPr>
        <p:txBody>
          <a:bodyPr/>
          <a:lstStyle>
            <a:lvl1pPr marL="0" indent="0" algn="l" defTabSz="685615" rtl="0" eaLnBrk="1" latinLnBrk="0" hangingPunct="1">
              <a:lnSpc>
                <a:spcPct val="90000"/>
              </a:lnSpc>
              <a:spcBef>
                <a:spcPct val="0"/>
              </a:spcBef>
              <a:buNone/>
              <a:defRPr lang="en-US" sz="4100" b="0" kern="1200" cap="none" spc="-75" baseline="0" dirty="0">
                <a:ln w="3175">
                  <a:noFill/>
                </a:ln>
                <a:gradFill flip="none" rotWithShape="1">
                  <a:gsLst>
                    <a:gs pos="0">
                      <a:schemeClr val="bg1"/>
                    </a:gs>
                    <a:gs pos="86000">
                      <a:schemeClr val="bg1"/>
                    </a:gs>
                  </a:gsLst>
                  <a:lin ang="5400000" scaled="0"/>
                  <a:tileRect/>
                </a:gradFill>
                <a:effectLst/>
                <a:latin typeface="Segoe UI Light" pitchFamily="34" charset="0"/>
                <a:ea typeface="Segoe UI" pitchFamily="34" charset="0"/>
                <a:cs typeface="Segoe UI" pitchFamily="34" charset="0"/>
              </a:defRPr>
            </a:lvl1pPr>
          </a:lstStyle>
          <a:p>
            <a:pPr lvl="0"/>
            <a:r>
              <a:rPr lang="en-US" dirty="0" smtClean="0"/>
              <a:t>Title of Presentation</a:t>
            </a:r>
            <a:endParaRPr lang="en-US" dirty="0"/>
          </a:p>
        </p:txBody>
      </p:sp>
      <p:pic>
        <p:nvPicPr>
          <p:cNvPr id="6" name="Picture 2" descr="\\SERVER3\InternalBin\Resource DVD\DVD_ART36\DVD_Art_08-10-2010\Logos\Microsoft Dynamics\Dynamics - overall brand\dynamics brand rev h.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391280" y="4648613"/>
            <a:ext cx="1527861" cy="3429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SERVER3\InternalBin\Resource DVD\DVD_ART36\DVD_Art_08-10-2010\Logos\MICROSOFT (brand)\Microsoft corporate logo white.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03689" y="228601"/>
            <a:ext cx="1000386" cy="171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5382086"/>
      </p:ext>
    </p:extLst>
  </p:cSld>
  <p:clrMapOvr>
    <a:masterClrMapping/>
  </p:clrMapOvr>
  <p:transition>
    <p:fade/>
  </p:transition>
  <p:timing>
    <p:tnLst>
      <p:par>
        <p:cTn id="1" dur="indefinite" restart="never" nodeType="tmRoot"/>
      </p:par>
    </p:tn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itle Slide (Custom Photo)">
    <p:bg bwMode="black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2" hasCustomPrompt="1"/>
          </p:nvPr>
        </p:nvSpPr>
        <p:spPr>
          <a:xfrm>
            <a:off x="387056" y="1085850"/>
            <a:ext cx="4870924" cy="1157662"/>
          </a:xfrm>
        </p:spPr>
        <p:txBody>
          <a:bodyPr/>
          <a:lstStyle>
            <a:lvl1pPr marL="0" indent="0">
              <a:buNone/>
              <a:defRPr>
                <a:gradFill>
                  <a:gsLst>
                    <a:gs pos="0">
                      <a:schemeClr val="tx1"/>
                    </a:gs>
                    <a:gs pos="86000">
                      <a:schemeClr val="tx1"/>
                    </a:gs>
                  </a:gsLst>
                  <a:lin ang="5400000" scaled="0"/>
                </a:gradFill>
              </a:defRPr>
            </a:lvl1pPr>
          </a:lstStyle>
          <a:p>
            <a:r>
              <a:rPr lang="en-US" dirty="0" smtClean="0"/>
              <a:t>Name</a:t>
            </a:r>
          </a:p>
          <a:p>
            <a:r>
              <a:rPr lang="en-US" dirty="0" smtClean="0"/>
              <a:t>Title</a:t>
            </a:r>
          </a:p>
          <a:p>
            <a:r>
              <a:rPr lang="en-US" dirty="0" smtClean="0"/>
              <a:t>Microsoft Corporation</a:t>
            </a:r>
          </a:p>
        </p:txBody>
      </p:sp>
      <p:sp>
        <p:nvSpPr>
          <p:cNvPr id="5" name="Text Placeholder 2"/>
          <p:cNvSpPr>
            <a:spLocks noGrp="1"/>
          </p:cNvSpPr>
          <p:nvPr>
            <p:ph type="body" sz="quarter" idx="10" hasCustomPrompt="1"/>
          </p:nvPr>
        </p:nvSpPr>
        <p:spPr>
          <a:xfrm>
            <a:off x="387055" y="3143251"/>
            <a:ext cx="8371083" cy="567848"/>
          </a:xfrm>
        </p:spPr>
        <p:txBody>
          <a:bodyPr/>
          <a:lstStyle>
            <a:lvl1pPr marL="0" indent="0" algn="l" defTabSz="685615" rtl="0" eaLnBrk="1" latinLnBrk="0" hangingPunct="1">
              <a:lnSpc>
                <a:spcPct val="90000"/>
              </a:lnSpc>
              <a:spcBef>
                <a:spcPct val="0"/>
              </a:spcBef>
              <a:buNone/>
              <a:defRPr lang="en-US" sz="4100" b="0" kern="1200" cap="none" spc="-75" baseline="0" dirty="0">
                <a:ln w="3175">
                  <a:noFill/>
                </a:ln>
                <a:gradFill flip="none" rotWithShape="1">
                  <a:gsLst>
                    <a:gs pos="0">
                      <a:schemeClr val="bg1"/>
                    </a:gs>
                    <a:gs pos="86000">
                      <a:schemeClr val="bg1"/>
                    </a:gs>
                  </a:gsLst>
                  <a:lin ang="5400000" scaled="0"/>
                  <a:tileRect/>
                </a:gradFill>
                <a:effectLst/>
                <a:latin typeface="Segoe UI Light" pitchFamily="34" charset="0"/>
                <a:ea typeface="Segoe UI" pitchFamily="34" charset="0"/>
                <a:cs typeface="Segoe UI" pitchFamily="34" charset="0"/>
              </a:defRPr>
            </a:lvl1pPr>
          </a:lstStyle>
          <a:p>
            <a:pPr lvl="0"/>
            <a:r>
              <a:rPr lang="en-US" dirty="0" smtClean="0"/>
              <a:t>Title of Presentation</a:t>
            </a:r>
            <a:endParaRPr lang="en-US" dirty="0"/>
          </a:p>
        </p:txBody>
      </p:sp>
      <p:pic>
        <p:nvPicPr>
          <p:cNvPr id="6" name="Picture 2" descr="\\SERVER3\InternalBin\Resource DVD\DVD_ART36\DVD_Art_08-10-2010\Logos\Microsoft Dynamics\Dynamics - overall brand\dynamics brand rev h.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391280" y="4648613"/>
            <a:ext cx="1527861" cy="3429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SERVER3\InternalBin\Resource DVD\DVD_ART36\DVD_Art_08-10-2010\Logos\MICROSOFT (brand)\Microsoft corporate logo white.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03689" y="228601"/>
            <a:ext cx="1000386" cy="171450"/>
          </a:xfrm>
          <a:prstGeom prst="rect">
            <a:avLst/>
          </a:prstGeom>
          <a:noFill/>
          <a:extLst>
            <a:ext uri="{909E8E84-426E-40DD-AFC4-6F175D3DCCD1}">
              <a14:hiddenFill xmlns:a14="http://schemas.microsoft.com/office/drawing/2010/main">
                <a:solidFill>
                  <a:srgbClr val="FFFFFF"/>
                </a:solidFill>
              </a14:hiddenFill>
            </a:ext>
          </a:extLst>
        </p:spPr>
      </p:pic>
      <p:sp>
        <p:nvSpPr>
          <p:cNvPr id="4" name="Picture Placeholder 3"/>
          <p:cNvSpPr>
            <a:spLocks noGrp="1"/>
          </p:cNvSpPr>
          <p:nvPr>
            <p:ph type="pic" sz="quarter" idx="13" hasCustomPrompt="1"/>
          </p:nvPr>
        </p:nvSpPr>
        <p:spPr>
          <a:xfrm>
            <a:off x="5443769" y="2584461"/>
            <a:ext cx="3700235" cy="295356"/>
          </a:xfrm>
          <a:solidFill>
            <a:schemeClr val="bg1"/>
          </a:solidFill>
        </p:spPr>
        <p:txBody>
          <a:bodyPr anchor="b"/>
          <a:lstStyle>
            <a:lvl1pPr marL="0" indent="0" algn="ctr">
              <a:buNone/>
              <a:defRPr sz="2100" baseline="0">
                <a:gradFill>
                  <a:gsLst>
                    <a:gs pos="0">
                      <a:schemeClr val="tx1"/>
                    </a:gs>
                    <a:gs pos="86000">
                      <a:schemeClr val="tx1"/>
                    </a:gs>
                  </a:gsLst>
                  <a:lin ang="5400000" scaled="0"/>
                </a:gradFill>
              </a:defRPr>
            </a:lvl1pPr>
          </a:lstStyle>
          <a:p>
            <a:r>
              <a:rPr lang="en-US" dirty="0" smtClean="0"/>
              <a:t>Click on icon to add picture</a:t>
            </a:r>
            <a:endParaRPr lang="en-US" dirty="0"/>
          </a:p>
        </p:txBody>
      </p:sp>
    </p:spTree>
    <p:extLst>
      <p:ext uri="{BB962C8B-B14F-4D97-AF65-F5344CB8AC3E}">
        <p14:creationId xmlns:p14="http://schemas.microsoft.com/office/powerpoint/2010/main" val="3833233875"/>
      </p:ext>
    </p:extLst>
  </p:cSld>
  <p:clrMapOvr>
    <a:masterClrMapping/>
  </p:clrMapOvr>
  <p:transition>
    <p:fade/>
  </p:transition>
  <p:timing>
    <p:tnLst>
      <p:par>
        <p:cTn id="1" dur="indefinite" restart="never" nodeType="tmRoot"/>
      </p:par>
    </p:tn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Demo, Video etc. &quot;special&quot; slides">
    <p:bg bwMode="black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7056" y="4469469"/>
            <a:ext cx="6928860" cy="498598"/>
          </a:xfrm>
        </p:spPr>
        <p:txBody>
          <a:bodyPr wrap="square" anchor="ctr" anchorCtr="0">
            <a:normAutofit/>
          </a:bodyPr>
          <a:lstStyle>
            <a:lvl1pPr>
              <a:lnSpc>
                <a:spcPct val="90000"/>
              </a:lnSpc>
              <a:defRPr sz="3600">
                <a:gradFill>
                  <a:gsLst>
                    <a:gs pos="0">
                      <a:schemeClr val="bg1"/>
                    </a:gs>
                    <a:gs pos="88000">
                      <a:schemeClr val="bg1"/>
                    </a:gs>
                  </a:gsLst>
                  <a:lin ang="5400000" scaled="0"/>
                </a:gradFill>
              </a:defRPr>
            </a:lvl1pPr>
          </a:lstStyle>
          <a:p>
            <a:r>
              <a:rPr lang="en-US" smtClean="0"/>
              <a:t>Click to edit Master title style</a:t>
            </a:r>
            <a:endParaRPr lang="en-US" dirty="0"/>
          </a:p>
        </p:txBody>
      </p:sp>
      <p:sp>
        <p:nvSpPr>
          <p:cNvPr id="7" name="Text Placeholder 6"/>
          <p:cNvSpPr>
            <a:spLocks noGrp="1"/>
          </p:cNvSpPr>
          <p:nvPr>
            <p:ph type="body" sz="quarter" idx="10" hasCustomPrompt="1"/>
          </p:nvPr>
        </p:nvSpPr>
        <p:spPr>
          <a:xfrm>
            <a:off x="387059" y="3453497"/>
            <a:ext cx="6928859" cy="1033983"/>
          </a:xfrm>
        </p:spPr>
        <p:txBody>
          <a:bodyPr anchor="t" anchorCtr="0">
            <a:noAutofit/>
            <a:scene3d>
              <a:camera prst="orthographicFront"/>
              <a:lightRig rig="flat" dir="t"/>
            </a:scene3d>
            <a:sp3d>
              <a:contourClr>
                <a:schemeClr val="tx2"/>
              </a:contourClr>
            </a:sp3d>
          </a:bodyPr>
          <a:lstStyle>
            <a:lvl1pPr marL="0" indent="0" algn="l">
              <a:buFont typeface="Arial" pitchFamily="34" charset="0"/>
              <a:buNone/>
              <a:defRPr kumimoji="0" lang="en-US" sz="7499" b="0" i="0" u="none" strike="noStrike" kern="1200" cap="none" spc="-482" normalizeH="0" baseline="0" noProof="0" dirty="0" smtClean="0">
                <a:ln w="11430"/>
                <a:gradFill>
                  <a:gsLst>
                    <a:gs pos="0">
                      <a:schemeClr val="bg1"/>
                    </a:gs>
                    <a:gs pos="88000">
                      <a:schemeClr val="bg1"/>
                    </a:gs>
                  </a:gsLst>
                  <a:lin ang="5400000"/>
                </a:gradFill>
                <a:effectLst/>
                <a:uLnTx/>
                <a:uFillTx/>
                <a:latin typeface="+mj-lt"/>
                <a:ea typeface="+mn-ea"/>
                <a:cs typeface="+mn-cs"/>
              </a:defRPr>
            </a:lvl1pPr>
          </a:lstStyle>
          <a:p>
            <a:pPr lvl="0"/>
            <a:r>
              <a:rPr lang="en-US" dirty="0" smtClean="0"/>
              <a:t>click to…</a:t>
            </a:r>
          </a:p>
        </p:txBody>
      </p:sp>
      <p:pic>
        <p:nvPicPr>
          <p:cNvPr id="4" name="Picture 2" descr="\\SERVER3\InternalBin\Resource DVD\DVD_ART36\DVD_Art_08-10-2010\Logos\Microsoft Dynamics\Dynamics - overall brand\dynamics brand rev h.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391280" y="4648613"/>
            <a:ext cx="1527861" cy="342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0870843"/>
      </p:ext>
    </p:extLst>
  </p:cSld>
  <p:clrMapOvr>
    <a:masterClrMapping/>
  </p:clrMapOvr>
  <p:transition>
    <p:fade/>
  </p:transition>
  <p:timing>
    <p:tnLst>
      <p:par>
        <p:cTn id="1" dur="indefinite" restart="never" nodeType="tmRoot"/>
      </p:par>
    </p:tn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bg bwMode="black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7055" y="4469469"/>
            <a:ext cx="6928384" cy="498598"/>
          </a:xfrm>
        </p:spPr>
        <p:txBody>
          <a:bodyPr anchor="ctr" anchorCtr="0">
            <a:normAutofit/>
          </a:bodyPr>
          <a:lstStyle>
            <a:lvl1pPr>
              <a:lnSpc>
                <a:spcPct val="90000"/>
              </a:lnSpc>
              <a:defRPr sz="3600">
                <a:gradFill>
                  <a:gsLst>
                    <a:gs pos="0">
                      <a:schemeClr val="bg1"/>
                    </a:gs>
                    <a:gs pos="88000">
                      <a:schemeClr val="bg1"/>
                    </a:gs>
                  </a:gsLst>
                  <a:lin ang="5400000" scaled="0"/>
                </a:gradFill>
              </a:defRPr>
            </a:lvl1pPr>
          </a:lstStyle>
          <a:p>
            <a:r>
              <a:rPr lang="en-US" smtClean="0"/>
              <a:t>Click to edit Master title style</a:t>
            </a:r>
            <a:endParaRPr lang="en-US" dirty="0"/>
          </a:p>
        </p:txBody>
      </p:sp>
      <p:sp>
        <p:nvSpPr>
          <p:cNvPr id="7" name="Text Placeholder 6"/>
          <p:cNvSpPr>
            <a:spLocks noGrp="1"/>
          </p:cNvSpPr>
          <p:nvPr>
            <p:ph type="body" sz="quarter" idx="10" hasCustomPrompt="1"/>
          </p:nvPr>
        </p:nvSpPr>
        <p:spPr>
          <a:xfrm>
            <a:off x="387059" y="3453497"/>
            <a:ext cx="6928859" cy="1033983"/>
          </a:xfrm>
        </p:spPr>
        <p:txBody>
          <a:bodyPr anchor="t" anchorCtr="0">
            <a:noAutofit/>
            <a:scene3d>
              <a:camera prst="orthographicFront"/>
              <a:lightRig rig="flat" dir="t"/>
            </a:scene3d>
            <a:sp3d>
              <a:contourClr>
                <a:schemeClr val="tx2"/>
              </a:contourClr>
            </a:sp3d>
          </a:bodyPr>
          <a:lstStyle>
            <a:lvl1pPr marL="0" indent="0" algn="l">
              <a:buFont typeface="Arial" pitchFamily="34" charset="0"/>
              <a:buNone/>
              <a:defRPr kumimoji="0" lang="en-US" sz="7499" b="0" i="0" u="none" strike="noStrike" kern="1200" cap="none" spc="-482" normalizeH="0" baseline="0" noProof="0" dirty="0" smtClean="0">
                <a:ln w="11430"/>
                <a:gradFill>
                  <a:gsLst>
                    <a:gs pos="0">
                      <a:schemeClr val="bg1"/>
                    </a:gs>
                    <a:gs pos="88000">
                      <a:schemeClr val="bg1"/>
                    </a:gs>
                  </a:gsLst>
                  <a:lin ang="5400000"/>
                </a:gradFill>
                <a:effectLst/>
                <a:uLnTx/>
                <a:uFillTx/>
                <a:latin typeface="+mj-lt"/>
                <a:ea typeface="+mn-ea"/>
                <a:cs typeface="+mn-cs"/>
              </a:defRPr>
            </a:lvl1pPr>
          </a:lstStyle>
          <a:p>
            <a:pPr lvl="0"/>
            <a:r>
              <a:rPr lang="en-US" dirty="0" smtClean="0"/>
              <a:t>click to…</a:t>
            </a:r>
          </a:p>
        </p:txBody>
      </p:sp>
      <p:pic>
        <p:nvPicPr>
          <p:cNvPr id="4" name="Picture 2" descr="\\SERVER3\InternalBin\Resource DVD\DVD_ART36\DVD_Art_08-10-2010\Logos\Microsoft Dynamics\Dynamics - overall brand\dynamics brand rev h.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391280" y="4648613"/>
            <a:ext cx="1527861" cy="342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4004479"/>
      </p:ext>
    </p:extLst>
  </p:cSld>
  <p:clrMapOvr>
    <a:masterClrMapping/>
  </p:clrMapOvr>
  <p:transition>
    <p:fade/>
  </p:transition>
  <p:timing>
    <p:tnLst>
      <p:par>
        <p:cT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2_Demo, Video etc. &quot;special&quot; slides">
    <p:bg bwMode="black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7055" y="4469469"/>
            <a:ext cx="6928384" cy="498598"/>
          </a:xfrm>
        </p:spPr>
        <p:txBody>
          <a:bodyPr anchor="ctr" anchorCtr="0">
            <a:normAutofit/>
          </a:bodyPr>
          <a:lstStyle>
            <a:lvl1pPr>
              <a:lnSpc>
                <a:spcPct val="90000"/>
              </a:lnSpc>
              <a:defRPr sz="3600">
                <a:gradFill>
                  <a:gsLst>
                    <a:gs pos="0">
                      <a:schemeClr val="bg1"/>
                    </a:gs>
                    <a:gs pos="88000">
                      <a:schemeClr val="bg1"/>
                    </a:gs>
                  </a:gsLst>
                  <a:lin ang="5400000" scaled="0"/>
                </a:gradFill>
              </a:defRPr>
            </a:lvl1pPr>
          </a:lstStyle>
          <a:p>
            <a:r>
              <a:rPr lang="en-US" smtClean="0"/>
              <a:t>Click to edit Master title style</a:t>
            </a:r>
            <a:endParaRPr lang="en-US" dirty="0"/>
          </a:p>
        </p:txBody>
      </p:sp>
      <p:sp>
        <p:nvSpPr>
          <p:cNvPr id="7" name="Text Placeholder 6"/>
          <p:cNvSpPr>
            <a:spLocks noGrp="1"/>
          </p:cNvSpPr>
          <p:nvPr>
            <p:ph type="body" sz="quarter" idx="10" hasCustomPrompt="1"/>
          </p:nvPr>
        </p:nvSpPr>
        <p:spPr>
          <a:xfrm>
            <a:off x="387059" y="3453497"/>
            <a:ext cx="6928859" cy="1033983"/>
          </a:xfrm>
        </p:spPr>
        <p:txBody>
          <a:bodyPr anchor="t" anchorCtr="0">
            <a:noAutofit/>
            <a:scene3d>
              <a:camera prst="orthographicFront"/>
              <a:lightRig rig="flat" dir="t"/>
            </a:scene3d>
            <a:sp3d>
              <a:contourClr>
                <a:schemeClr val="tx2"/>
              </a:contourClr>
            </a:sp3d>
          </a:bodyPr>
          <a:lstStyle>
            <a:lvl1pPr marL="0" indent="0" algn="l">
              <a:buFont typeface="Arial" pitchFamily="34" charset="0"/>
              <a:buNone/>
              <a:defRPr kumimoji="0" lang="en-US" sz="7499" b="0" i="0" u="none" strike="noStrike" kern="1200" cap="none" spc="-482" normalizeH="0" baseline="0" noProof="0" dirty="0" smtClean="0">
                <a:ln w="11430"/>
                <a:gradFill>
                  <a:gsLst>
                    <a:gs pos="0">
                      <a:schemeClr val="bg1"/>
                    </a:gs>
                    <a:gs pos="88000">
                      <a:schemeClr val="bg1"/>
                    </a:gs>
                  </a:gsLst>
                  <a:lin ang="5400000"/>
                </a:gradFill>
                <a:effectLst/>
                <a:uLnTx/>
                <a:uFillTx/>
                <a:latin typeface="+mj-lt"/>
                <a:ea typeface="+mn-ea"/>
                <a:cs typeface="+mn-cs"/>
              </a:defRPr>
            </a:lvl1pPr>
          </a:lstStyle>
          <a:p>
            <a:pPr lvl="0"/>
            <a:r>
              <a:rPr lang="en-US" dirty="0" smtClean="0"/>
              <a:t>click to…</a:t>
            </a:r>
          </a:p>
        </p:txBody>
      </p:sp>
      <p:pic>
        <p:nvPicPr>
          <p:cNvPr id="4" name="Picture 2" descr="\\SERVER3\InternalBin\Resource DVD\DVD_ART36\DVD_Art_08-10-2010\Logos\Microsoft Dynamics\Dynamics - overall brand\dynamics brand rev h.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391280" y="4648613"/>
            <a:ext cx="1527861" cy="342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7609548"/>
      </p:ext>
    </p:extLst>
  </p:cSld>
  <p:clrMapOvr>
    <a:masterClrMapping/>
  </p:clrMapOvr>
  <p:transition>
    <p:fade/>
  </p:transition>
  <p:timing>
    <p:tnLst>
      <p:par>
        <p:cTn id="1" dur="indefinite" restart="never" nodeType="tmRoot"/>
      </p:par>
    </p:tn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3_Demo, Video etc. &quot;special&quot; slides">
    <p:bg bwMode="black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7055" y="4469469"/>
            <a:ext cx="6928384" cy="498598"/>
          </a:xfrm>
        </p:spPr>
        <p:txBody>
          <a:bodyPr anchor="ctr" anchorCtr="0">
            <a:normAutofit/>
          </a:bodyPr>
          <a:lstStyle>
            <a:lvl1pPr>
              <a:lnSpc>
                <a:spcPct val="90000"/>
              </a:lnSpc>
              <a:defRPr sz="3600">
                <a:gradFill>
                  <a:gsLst>
                    <a:gs pos="0">
                      <a:schemeClr val="bg1"/>
                    </a:gs>
                    <a:gs pos="88000">
                      <a:schemeClr val="bg1"/>
                    </a:gs>
                  </a:gsLst>
                  <a:lin ang="5400000" scaled="0"/>
                </a:gradFill>
              </a:defRPr>
            </a:lvl1pPr>
          </a:lstStyle>
          <a:p>
            <a:r>
              <a:rPr lang="en-US" smtClean="0"/>
              <a:t>Click to edit Master title style</a:t>
            </a:r>
            <a:endParaRPr lang="en-US" dirty="0"/>
          </a:p>
        </p:txBody>
      </p:sp>
      <p:sp>
        <p:nvSpPr>
          <p:cNvPr id="7" name="Text Placeholder 6"/>
          <p:cNvSpPr>
            <a:spLocks noGrp="1"/>
          </p:cNvSpPr>
          <p:nvPr>
            <p:ph type="body" sz="quarter" idx="10" hasCustomPrompt="1"/>
          </p:nvPr>
        </p:nvSpPr>
        <p:spPr>
          <a:xfrm>
            <a:off x="387054" y="3453497"/>
            <a:ext cx="6928860" cy="1033983"/>
          </a:xfrm>
        </p:spPr>
        <p:txBody>
          <a:bodyPr anchor="t" anchorCtr="0">
            <a:noAutofit/>
            <a:scene3d>
              <a:camera prst="orthographicFront"/>
              <a:lightRig rig="flat" dir="t"/>
            </a:scene3d>
            <a:sp3d>
              <a:contourClr>
                <a:schemeClr val="tx2"/>
              </a:contourClr>
            </a:sp3d>
          </a:bodyPr>
          <a:lstStyle>
            <a:lvl1pPr marL="0" indent="0" algn="l">
              <a:buFont typeface="Arial" pitchFamily="34" charset="0"/>
              <a:buNone/>
              <a:defRPr kumimoji="0" lang="en-US" sz="7499" b="0" i="0" u="none" strike="noStrike" kern="1200" cap="none" spc="-482" normalizeH="0" baseline="0" noProof="0" dirty="0" smtClean="0">
                <a:ln w="11430"/>
                <a:gradFill>
                  <a:gsLst>
                    <a:gs pos="0">
                      <a:schemeClr val="bg1"/>
                    </a:gs>
                    <a:gs pos="88000">
                      <a:schemeClr val="bg1"/>
                    </a:gs>
                  </a:gsLst>
                  <a:lin ang="5400000"/>
                </a:gradFill>
                <a:effectLst/>
                <a:uLnTx/>
                <a:uFillTx/>
                <a:latin typeface="+mj-lt"/>
                <a:ea typeface="+mn-ea"/>
                <a:cs typeface="+mn-cs"/>
              </a:defRPr>
            </a:lvl1pPr>
          </a:lstStyle>
          <a:p>
            <a:pPr lvl="0"/>
            <a:r>
              <a:rPr lang="en-US" dirty="0" smtClean="0"/>
              <a:t>click to…</a:t>
            </a:r>
          </a:p>
        </p:txBody>
      </p:sp>
      <p:pic>
        <p:nvPicPr>
          <p:cNvPr id="4" name="Picture 2" descr="\\SERVER3\InternalBin\Resource DVD\DVD_ART36\DVD_Art_08-10-2010\Logos\Microsoft Dynamics\Dynamics - overall brand\dynamics brand rev h.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391280" y="4648613"/>
            <a:ext cx="1527861" cy="342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369232"/>
      </p:ext>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34528"/>
            <a:ext cx="7924800" cy="56784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04800" y="720329"/>
            <a:ext cx="3886200" cy="183280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343401" y="720329"/>
            <a:ext cx="3886200" cy="183280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a:xfrm>
            <a:off x="7010400" y="4969673"/>
            <a:ext cx="2133600" cy="173831"/>
          </a:xfrm>
          <a:prstGeom prst="rect">
            <a:avLst/>
          </a:prstGeom>
        </p:spPr>
        <p:txBody>
          <a:bodyPr lIns="68568" tIns="34285" rIns="68568" bIns="34285"/>
          <a:lstStyle>
            <a:lvl1pPr>
              <a:defRPr/>
            </a:lvl1pPr>
          </a:lstStyle>
          <a:p>
            <a:pPr defTabSz="914014"/>
            <a:fld id="{9FFF004D-2A36-4641-A7D3-908A17961806}" type="slidenum">
              <a:rPr lang="en-US" smtClean="0">
                <a:solidFill>
                  <a:srgbClr val="000000"/>
                </a:solidFill>
              </a:rPr>
              <a:pPr defTabSz="914014"/>
              <a:t>‹#›</a:t>
            </a:fld>
            <a:endParaRPr lang="en-US">
              <a:solidFill>
                <a:srgbClr val="000000"/>
              </a:solidFill>
            </a:endParaRPr>
          </a:p>
        </p:txBody>
      </p:sp>
    </p:spTree>
    <p:extLst>
      <p:ext uri="{BB962C8B-B14F-4D97-AF65-F5344CB8AC3E}">
        <p14:creationId xmlns:p14="http://schemas.microsoft.com/office/powerpoint/2010/main" val="235427756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4_Demo, Video etc. &quot;special&quot; slides">
    <p:bg bwMode="black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ctrTitle"/>
          </p:nvPr>
        </p:nvSpPr>
        <p:spPr>
          <a:xfrm>
            <a:off x="387055" y="4469469"/>
            <a:ext cx="6928384" cy="498598"/>
          </a:xfrm>
        </p:spPr>
        <p:txBody>
          <a:bodyPr anchor="ctr" anchorCtr="0">
            <a:normAutofit/>
          </a:bodyPr>
          <a:lstStyle>
            <a:lvl1pPr>
              <a:lnSpc>
                <a:spcPct val="90000"/>
              </a:lnSpc>
              <a:defRPr sz="3600">
                <a:gradFill>
                  <a:gsLst>
                    <a:gs pos="0">
                      <a:schemeClr val="bg1"/>
                    </a:gs>
                    <a:gs pos="88000">
                      <a:schemeClr val="bg1"/>
                    </a:gs>
                  </a:gsLst>
                  <a:lin ang="5400000" scaled="0"/>
                </a:gradFill>
              </a:defRPr>
            </a:lvl1pPr>
          </a:lstStyle>
          <a:p>
            <a:r>
              <a:rPr lang="en-US" smtClean="0"/>
              <a:t>Click to edit Master title style</a:t>
            </a:r>
            <a:endParaRPr lang="en-US" dirty="0"/>
          </a:p>
        </p:txBody>
      </p:sp>
      <p:sp>
        <p:nvSpPr>
          <p:cNvPr id="11" name="Text Placeholder 6"/>
          <p:cNvSpPr>
            <a:spLocks noGrp="1"/>
          </p:cNvSpPr>
          <p:nvPr>
            <p:ph type="body" sz="quarter" idx="10" hasCustomPrompt="1"/>
          </p:nvPr>
        </p:nvSpPr>
        <p:spPr>
          <a:xfrm>
            <a:off x="387059" y="3453497"/>
            <a:ext cx="6928859" cy="1033983"/>
          </a:xfrm>
        </p:spPr>
        <p:txBody>
          <a:bodyPr anchor="t" anchorCtr="0">
            <a:noAutofit/>
            <a:scene3d>
              <a:camera prst="orthographicFront"/>
              <a:lightRig rig="flat" dir="t"/>
            </a:scene3d>
            <a:sp3d>
              <a:contourClr>
                <a:schemeClr val="tx2"/>
              </a:contourClr>
            </a:sp3d>
          </a:bodyPr>
          <a:lstStyle>
            <a:lvl1pPr marL="0" indent="0" algn="l">
              <a:buFont typeface="Arial" pitchFamily="34" charset="0"/>
              <a:buNone/>
              <a:defRPr kumimoji="0" lang="en-US" sz="7499" b="0" i="0" u="none" strike="noStrike" kern="1200" cap="none" spc="-482" normalizeH="0" baseline="0" noProof="0" dirty="0" smtClean="0">
                <a:ln w="11430"/>
                <a:gradFill>
                  <a:gsLst>
                    <a:gs pos="0">
                      <a:schemeClr val="bg1"/>
                    </a:gs>
                    <a:gs pos="88000">
                      <a:schemeClr val="bg1"/>
                    </a:gs>
                  </a:gsLst>
                  <a:lin ang="5400000"/>
                </a:gradFill>
                <a:effectLst/>
                <a:uLnTx/>
                <a:uFillTx/>
                <a:latin typeface="+mj-lt"/>
                <a:ea typeface="+mn-ea"/>
                <a:cs typeface="+mn-cs"/>
              </a:defRPr>
            </a:lvl1pPr>
          </a:lstStyle>
          <a:p>
            <a:pPr lvl="0"/>
            <a:r>
              <a:rPr lang="en-US" dirty="0" smtClean="0"/>
              <a:t>click to…</a:t>
            </a:r>
          </a:p>
        </p:txBody>
      </p:sp>
      <p:pic>
        <p:nvPicPr>
          <p:cNvPr id="4" name="Picture 2" descr="\\SERVER3\InternalBin\Resource DVD\DVD_ART36\DVD_Art_08-10-2010\Logos\Microsoft Dynamics\Dynamics - overall brand\dynamics brand rev h.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391280" y="4648613"/>
            <a:ext cx="1527861" cy="342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6357798"/>
      </p:ext>
    </p:extLst>
  </p:cSld>
  <p:clrMapOvr>
    <a:masterClrMapping/>
  </p:clrMapOvr>
  <p:transition>
    <p:fade/>
  </p:transition>
  <p:timing>
    <p:tnLst>
      <p:par>
        <p:cTn id="1" dur="indefinite" restart="never" nodeType="tmRoot"/>
      </p:par>
    </p:tn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5_Demo, Video etc. &quot;special&quot; slides">
    <p:bg bwMode="black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7055" y="4469469"/>
            <a:ext cx="6928384" cy="498598"/>
          </a:xfrm>
        </p:spPr>
        <p:txBody>
          <a:bodyPr anchor="ctr" anchorCtr="0">
            <a:normAutofit/>
          </a:bodyPr>
          <a:lstStyle>
            <a:lvl1pPr>
              <a:lnSpc>
                <a:spcPct val="90000"/>
              </a:lnSpc>
              <a:defRPr sz="3600">
                <a:gradFill>
                  <a:gsLst>
                    <a:gs pos="0">
                      <a:schemeClr val="bg1"/>
                    </a:gs>
                    <a:gs pos="88000">
                      <a:schemeClr val="bg1"/>
                    </a:gs>
                  </a:gsLst>
                  <a:lin ang="5400000" scaled="0"/>
                </a:gradFill>
              </a:defRPr>
            </a:lvl1pPr>
          </a:lstStyle>
          <a:p>
            <a:r>
              <a:rPr lang="en-US" smtClean="0"/>
              <a:t>Click to edit Master title style</a:t>
            </a:r>
            <a:endParaRPr lang="en-US" dirty="0"/>
          </a:p>
        </p:txBody>
      </p:sp>
      <p:sp>
        <p:nvSpPr>
          <p:cNvPr id="7" name="Text Placeholder 6"/>
          <p:cNvSpPr>
            <a:spLocks noGrp="1"/>
          </p:cNvSpPr>
          <p:nvPr>
            <p:ph type="body" sz="quarter" idx="10" hasCustomPrompt="1"/>
          </p:nvPr>
        </p:nvSpPr>
        <p:spPr>
          <a:xfrm>
            <a:off x="387059" y="3453497"/>
            <a:ext cx="6928859" cy="1033983"/>
          </a:xfrm>
        </p:spPr>
        <p:txBody>
          <a:bodyPr anchor="t" anchorCtr="0">
            <a:noAutofit/>
            <a:scene3d>
              <a:camera prst="orthographicFront"/>
              <a:lightRig rig="flat" dir="t"/>
            </a:scene3d>
            <a:sp3d>
              <a:contourClr>
                <a:schemeClr val="tx2"/>
              </a:contourClr>
            </a:sp3d>
          </a:bodyPr>
          <a:lstStyle>
            <a:lvl1pPr marL="0" indent="0" algn="l">
              <a:buFont typeface="Arial" pitchFamily="34" charset="0"/>
              <a:buNone/>
              <a:defRPr kumimoji="0" lang="en-US" sz="7499" b="0" i="0" u="none" strike="noStrike" kern="1200" cap="none" spc="-482" normalizeH="0" baseline="0" noProof="0" dirty="0" smtClean="0">
                <a:ln w="11430"/>
                <a:gradFill>
                  <a:gsLst>
                    <a:gs pos="0">
                      <a:schemeClr val="bg1"/>
                    </a:gs>
                    <a:gs pos="88000">
                      <a:schemeClr val="bg1"/>
                    </a:gs>
                  </a:gsLst>
                  <a:lin ang="5400000"/>
                </a:gradFill>
                <a:effectLst/>
                <a:uLnTx/>
                <a:uFillTx/>
                <a:latin typeface="+mj-lt"/>
                <a:ea typeface="+mn-ea"/>
                <a:cs typeface="+mn-cs"/>
              </a:defRPr>
            </a:lvl1pPr>
          </a:lstStyle>
          <a:p>
            <a:pPr lvl="0"/>
            <a:r>
              <a:rPr lang="en-US" dirty="0" smtClean="0"/>
              <a:t>click to…</a:t>
            </a:r>
          </a:p>
        </p:txBody>
      </p:sp>
      <p:pic>
        <p:nvPicPr>
          <p:cNvPr id="4" name="Picture 2" descr="\\SERVER3\InternalBin\Resource DVD\DVD_ART36\DVD_Art_08-10-2010\Logos\Microsoft Dynamics\Dynamics - overall brand\dynamics brand rev h.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391280" y="4648613"/>
            <a:ext cx="1527861" cy="342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362464"/>
      </p:ext>
    </p:extLst>
  </p:cSld>
  <p:clrMapOvr>
    <a:masterClrMapping/>
  </p:clrMapOvr>
  <p:transition>
    <p:fade/>
  </p:transition>
  <p:timing>
    <p:tnLst>
      <p:par>
        <p:cTn id="1" dur="indefinite" restart="never" nodeType="tmRoot"/>
      </p:par>
    </p:tn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6_Demo, Video etc. &quot;special&quot; slides">
    <p:bg bwMode="black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7055" y="4469469"/>
            <a:ext cx="6928384" cy="498598"/>
          </a:xfrm>
        </p:spPr>
        <p:txBody>
          <a:bodyPr anchor="ctr" anchorCtr="0">
            <a:normAutofit/>
          </a:bodyPr>
          <a:lstStyle>
            <a:lvl1pPr>
              <a:lnSpc>
                <a:spcPct val="90000"/>
              </a:lnSpc>
              <a:defRPr sz="3600">
                <a:gradFill>
                  <a:gsLst>
                    <a:gs pos="0">
                      <a:schemeClr val="bg1"/>
                    </a:gs>
                    <a:gs pos="88000">
                      <a:schemeClr val="bg1"/>
                    </a:gs>
                  </a:gsLst>
                  <a:lin ang="5400000" scaled="0"/>
                </a:gradFill>
              </a:defRPr>
            </a:lvl1pPr>
          </a:lstStyle>
          <a:p>
            <a:r>
              <a:rPr lang="en-US" smtClean="0"/>
              <a:t>Click to edit Master title style</a:t>
            </a:r>
            <a:endParaRPr lang="en-US" dirty="0"/>
          </a:p>
        </p:txBody>
      </p:sp>
      <p:sp>
        <p:nvSpPr>
          <p:cNvPr id="7" name="Text Placeholder 6"/>
          <p:cNvSpPr>
            <a:spLocks noGrp="1"/>
          </p:cNvSpPr>
          <p:nvPr>
            <p:ph type="body" sz="quarter" idx="10" hasCustomPrompt="1"/>
          </p:nvPr>
        </p:nvSpPr>
        <p:spPr>
          <a:xfrm>
            <a:off x="387059" y="3453497"/>
            <a:ext cx="6928859" cy="1033983"/>
          </a:xfrm>
        </p:spPr>
        <p:txBody>
          <a:bodyPr anchor="t" anchorCtr="0">
            <a:noAutofit/>
            <a:scene3d>
              <a:camera prst="orthographicFront"/>
              <a:lightRig rig="flat" dir="t"/>
            </a:scene3d>
            <a:sp3d>
              <a:contourClr>
                <a:schemeClr val="tx2"/>
              </a:contourClr>
            </a:sp3d>
          </a:bodyPr>
          <a:lstStyle>
            <a:lvl1pPr marL="0" indent="0" algn="l">
              <a:buFont typeface="Arial" pitchFamily="34" charset="0"/>
              <a:buNone/>
              <a:defRPr kumimoji="0" lang="en-US" sz="7499" b="0" i="0" u="none" strike="noStrike" kern="1200" cap="none" spc="-482" normalizeH="0" baseline="0" noProof="0" dirty="0" smtClean="0">
                <a:ln w="11430"/>
                <a:gradFill>
                  <a:gsLst>
                    <a:gs pos="0">
                      <a:schemeClr val="bg1"/>
                    </a:gs>
                    <a:gs pos="88000">
                      <a:schemeClr val="bg1"/>
                    </a:gs>
                  </a:gsLst>
                  <a:lin ang="5400000"/>
                </a:gradFill>
                <a:effectLst/>
                <a:uLnTx/>
                <a:uFillTx/>
                <a:latin typeface="+mj-lt"/>
                <a:ea typeface="+mn-ea"/>
                <a:cs typeface="+mn-cs"/>
              </a:defRPr>
            </a:lvl1pPr>
          </a:lstStyle>
          <a:p>
            <a:pPr lvl="0"/>
            <a:r>
              <a:rPr lang="en-US" dirty="0" smtClean="0"/>
              <a:t>click to…</a:t>
            </a:r>
          </a:p>
        </p:txBody>
      </p:sp>
      <p:pic>
        <p:nvPicPr>
          <p:cNvPr id="4" name="Picture 2" descr="\\SERVER3\InternalBin\Resource DVD\DVD_ART36\DVD_Art_08-10-2010\Logos\Microsoft Dynamics\Dynamics - overall brand\dynamics brand rev h.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391280" y="4648613"/>
            <a:ext cx="1527861" cy="342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8062618"/>
      </p:ext>
    </p:extLst>
  </p:cSld>
  <p:clrMapOvr>
    <a:masterClrMapping/>
  </p:clrMapOvr>
  <p:transition>
    <p:fade/>
  </p:transition>
  <p:timing>
    <p:tnLst>
      <p:par>
        <p:cTn id="1" dur="indefinite" restart="never" nodeType="tmRoot"/>
      </p:par>
    </p:tn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7_Demo, Video etc. &quot;special&quot; slides">
    <p:bg bwMode="black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ctrTitle"/>
          </p:nvPr>
        </p:nvSpPr>
        <p:spPr>
          <a:xfrm>
            <a:off x="387055" y="4469469"/>
            <a:ext cx="6928384" cy="498598"/>
          </a:xfrm>
        </p:spPr>
        <p:txBody>
          <a:bodyPr anchor="ctr" anchorCtr="0">
            <a:normAutofit/>
          </a:bodyPr>
          <a:lstStyle>
            <a:lvl1pPr>
              <a:lnSpc>
                <a:spcPct val="90000"/>
              </a:lnSpc>
              <a:defRPr sz="3600">
                <a:gradFill>
                  <a:gsLst>
                    <a:gs pos="0">
                      <a:schemeClr val="bg1"/>
                    </a:gs>
                    <a:gs pos="88000">
                      <a:schemeClr val="bg1"/>
                    </a:gs>
                  </a:gsLst>
                  <a:lin ang="5400000" scaled="0"/>
                </a:gradFill>
              </a:defRPr>
            </a:lvl1pPr>
          </a:lstStyle>
          <a:p>
            <a:r>
              <a:rPr lang="en-US" smtClean="0"/>
              <a:t>Click to edit Master title style</a:t>
            </a:r>
            <a:endParaRPr lang="en-US" dirty="0"/>
          </a:p>
        </p:txBody>
      </p:sp>
      <p:sp>
        <p:nvSpPr>
          <p:cNvPr id="11" name="Text Placeholder 6"/>
          <p:cNvSpPr>
            <a:spLocks noGrp="1"/>
          </p:cNvSpPr>
          <p:nvPr>
            <p:ph type="body" sz="quarter" idx="10" hasCustomPrompt="1"/>
          </p:nvPr>
        </p:nvSpPr>
        <p:spPr>
          <a:xfrm>
            <a:off x="387059" y="3453497"/>
            <a:ext cx="6928859" cy="1033983"/>
          </a:xfrm>
        </p:spPr>
        <p:txBody>
          <a:bodyPr anchor="t" anchorCtr="0">
            <a:noAutofit/>
            <a:scene3d>
              <a:camera prst="orthographicFront"/>
              <a:lightRig rig="flat" dir="t"/>
            </a:scene3d>
            <a:sp3d>
              <a:contourClr>
                <a:schemeClr val="tx2"/>
              </a:contourClr>
            </a:sp3d>
          </a:bodyPr>
          <a:lstStyle>
            <a:lvl1pPr marL="0" indent="0" algn="l">
              <a:buFont typeface="Arial" pitchFamily="34" charset="0"/>
              <a:buNone/>
              <a:defRPr kumimoji="0" lang="en-US" sz="7499" b="0" i="0" u="none" strike="noStrike" kern="1200" cap="none" spc="-482" normalizeH="0" baseline="0" noProof="0" dirty="0" smtClean="0">
                <a:ln w="11430"/>
                <a:gradFill>
                  <a:gsLst>
                    <a:gs pos="0">
                      <a:schemeClr val="bg1"/>
                    </a:gs>
                    <a:gs pos="88000">
                      <a:schemeClr val="bg1"/>
                    </a:gs>
                  </a:gsLst>
                  <a:lin ang="5400000"/>
                </a:gradFill>
                <a:effectLst/>
                <a:uLnTx/>
                <a:uFillTx/>
                <a:latin typeface="+mj-lt"/>
                <a:ea typeface="+mn-ea"/>
                <a:cs typeface="+mn-cs"/>
              </a:defRPr>
            </a:lvl1pPr>
          </a:lstStyle>
          <a:p>
            <a:pPr lvl="0"/>
            <a:r>
              <a:rPr lang="en-US" dirty="0" smtClean="0"/>
              <a:t>click to…</a:t>
            </a:r>
          </a:p>
        </p:txBody>
      </p:sp>
      <p:pic>
        <p:nvPicPr>
          <p:cNvPr id="4" name="Picture 2" descr="\\SERVER3\InternalBin\Resource DVD\DVD_ART36\DVD_Art_08-10-2010\Logos\Microsoft Dynamics\Dynamics - overall brand\dynamics brand rev h.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391280" y="4648613"/>
            <a:ext cx="1527861" cy="342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0122439"/>
      </p:ext>
    </p:extLst>
  </p:cSld>
  <p:clrMapOvr>
    <a:masterClrMapping/>
  </p:clrMapOvr>
  <p:transition>
    <p:fade/>
  </p:transition>
  <p:timing>
    <p:tnLst>
      <p:par>
        <p:cTn id="1" dur="indefinite" restart="never" nodeType="tmRoot"/>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8_Demo, Video etc. &quot;special&quot; slides">
    <p:bg bwMode="black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7055" y="4469469"/>
            <a:ext cx="6928384" cy="498598"/>
          </a:xfrm>
        </p:spPr>
        <p:txBody>
          <a:bodyPr anchor="ctr" anchorCtr="0">
            <a:normAutofit/>
          </a:bodyPr>
          <a:lstStyle>
            <a:lvl1pPr>
              <a:lnSpc>
                <a:spcPct val="90000"/>
              </a:lnSpc>
              <a:defRPr sz="3600">
                <a:gradFill>
                  <a:gsLst>
                    <a:gs pos="0">
                      <a:schemeClr val="bg1"/>
                    </a:gs>
                    <a:gs pos="88000">
                      <a:schemeClr val="bg1"/>
                    </a:gs>
                  </a:gsLst>
                  <a:lin ang="5400000" scaled="0"/>
                </a:gradFill>
              </a:defRPr>
            </a:lvl1pPr>
          </a:lstStyle>
          <a:p>
            <a:r>
              <a:rPr lang="en-US" smtClean="0"/>
              <a:t>Click to edit Master title style</a:t>
            </a:r>
            <a:endParaRPr lang="en-US" dirty="0"/>
          </a:p>
        </p:txBody>
      </p:sp>
      <p:sp>
        <p:nvSpPr>
          <p:cNvPr id="7" name="Text Placeholder 6"/>
          <p:cNvSpPr>
            <a:spLocks noGrp="1"/>
          </p:cNvSpPr>
          <p:nvPr>
            <p:ph type="body" sz="quarter" idx="10" hasCustomPrompt="1"/>
          </p:nvPr>
        </p:nvSpPr>
        <p:spPr>
          <a:xfrm>
            <a:off x="387059" y="3453497"/>
            <a:ext cx="6928859" cy="1033983"/>
          </a:xfrm>
        </p:spPr>
        <p:txBody>
          <a:bodyPr anchor="t" anchorCtr="0">
            <a:noAutofit/>
            <a:scene3d>
              <a:camera prst="orthographicFront"/>
              <a:lightRig rig="flat" dir="t"/>
            </a:scene3d>
            <a:sp3d>
              <a:contourClr>
                <a:schemeClr val="tx2"/>
              </a:contourClr>
            </a:sp3d>
          </a:bodyPr>
          <a:lstStyle>
            <a:lvl1pPr marL="0" indent="0" algn="l">
              <a:buFont typeface="Arial" pitchFamily="34" charset="0"/>
              <a:buNone/>
              <a:defRPr kumimoji="0" lang="en-US" sz="7499" b="0" i="0" u="none" strike="noStrike" kern="1200" cap="none" spc="-482" normalizeH="0" baseline="0" noProof="0" dirty="0" smtClean="0">
                <a:ln w="11430"/>
                <a:gradFill>
                  <a:gsLst>
                    <a:gs pos="0">
                      <a:schemeClr val="bg1"/>
                    </a:gs>
                    <a:gs pos="88000">
                      <a:schemeClr val="bg1"/>
                    </a:gs>
                  </a:gsLst>
                  <a:lin ang="5400000"/>
                </a:gradFill>
                <a:effectLst/>
                <a:uLnTx/>
                <a:uFillTx/>
                <a:latin typeface="+mj-lt"/>
                <a:ea typeface="+mn-ea"/>
                <a:cs typeface="+mn-cs"/>
              </a:defRPr>
            </a:lvl1pPr>
          </a:lstStyle>
          <a:p>
            <a:pPr lvl="0"/>
            <a:r>
              <a:rPr lang="en-US" dirty="0" smtClean="0"/>
              <a:t>click to…</a:t>
            </a:r>
          </a:p>
        </p:txBody>
      </p:sp>
      <p:pic>
        <p:nvPicPr>
          <p:cNvPr id="4" name="Picture 2" descr="\\SERVER3\InternalBin\Resource DVD\DVD_ART36\DVD_Art_08-10-2010\Logos\Microsoft Dynamics\Dynamics - overall brand\dynamics brand rev h.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391280" y="4648613"/>
            <a:ext cx="1527861" cy="342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5297377"/>
      </p:ext>
    </p:extLst>
  </p:cSld>
  <p:clrMapOvr>
    <a:masterClrMapping/>
  </p:clrMapOvr>
  <p:transition>
    <p:fade/>
  </p:transition>
  <p:timing>
    <p:tnLst>
      <p:par>
        <p:cTn id="1" dur="indefinite" restart="never" nodeType="tmRoot"/>
      </p:par>
    </p:tn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9_Demo, Video etc. &quot;special&quot; slides">
    <p:bg bwMode="black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7055" y="4469469"/>
            <a:ext cx="6928384" cy="498598"/>
          </a:xfrm>
        </p:spPr>
        <p:txBody>
          <a:bodyPr anchor="ctr" anchorCtr="0">
            <a:normAutofit/>
          </a:bodyPr>
          <a:lstStyle>
            <a:lvl1pPr>
              <a:lnSpc>
                <a:spcPct val="90000"/>
              </a:lnSpc>
              <a:defRPr sz="3600">
                <a:gradFill>
                  <a:gsLst>
                    <a:gs pos="0">
                      <a:schemeClr val="bg1"/>
                    </a:gs>
                    <a:gs pos="88000">
                      <a:schemeClr val="bg1"/>
                    </a:gs>
                  </a:gsLst>
                  <a:lin ang="5400000" scaled="0"/>
                </a:gradFill>
              </a:defRPr>
            </a:lvl1pPr>
          </a:lstStyle>
          <a:p>
            <a:r>
              <a:rPr lang="en-US" smtClean="0"/>
              <a:t>Click to edit Master title style</a:t>
            </a:r>
            <a:endParaRPr lang="en-US" dirty="0"/>
          </a:p>
        </p:txBody>
      </p:sp>
      <p:sp>
        <p:nvSpPr>
          <p:cNvPr id="7" name="Text Placeholder 6"/>
          <p:cNvSpPr>
            <a:spLocks noGrp="1"/>
          </p:cNvSpPr>
          <p:nvPr>
            <p:ph type="body" sz="quarter" idx="10" hasCustomPrompt="1"/>
          </p:nvPr>
        </p:nvSpPr>
        <p:spPr>
          <a:xfrm>
            <a:off x="387059" y="3453497"/>
            <a:ext cx="6928859" cy="1033983"/>
          </a:xfrm>
        </p:spPr>
        <p:txBody>
          <a:bodyPr anchor="t" anchorCtr="0">
            <a:noAutofit/>
            <a:scene3d>
              <a:camera prst="orthographicFront"/>
              <a:lightRig rig="flat" dir="t"/>
            </a:scene3d>
            <a:sp3d>
              <a:contourClr>
                <a:schemeClr val="tx2"/>
              </a:contourClr>
            </a:sp3d>
          </a:bodyPr>
          <a:lstStyle>
            <a:lvl1pPr marL="0" indent="0" algn="l">
              <a:buFont typeface="Arial" pitchFamily="34" charset="0"/>
              <a:buNone/>
              <a:defRPr kumimoji="0" lang="en-US" sz="7499" b="0" i="0" u="none" strike="noStrike" kern="1200" cap="none" spc="-482" normalizeH="0" baseline="0" noProof="0" dirty="0" smtClean="0">
                <a:ln w="11430"/>
                <a:gradFill>
                  <a:gsLst>
                    <a:gs pos="0">
                      <a:schemeClr val="bg1"/>
                    </a:gs>
                    <a:gs pos="88000">
                      <a:schemeClr val="bg1"/>
                    </a:gs>
                  </a:gsLst>
                  <a:lin ang="5400000"/>
                </a:gradFill>
                <a:effectLst/>
                <a:uLnTx/>
                <a:uFillTx/>
                <a:latin typeface="+mj-lt"/>
                <a:ea typeface="+mn-ea"/>
                <a:cs typeface="+mn-cs"/>
              </a:defRPr>
            </a:lvl1pPr>
          </a:lstStyle>
          <a:p>
            <a:pPr lvl="0"/>
            <a:r>
              <a:rPr lang="en-US" dirty="0" smtClean="0"/>
              <a:t>click to…</a:t>
            </a:r>
          </a:p>
        </p:txBody>
      </p:sp>
      <p:pic>
        <p:nvPicPr>
          <p:cNvPr id="4" name="Picture 2" descr="\\SERVER3\InternalBin\Resource DVD\DVD_ART36\DVD_Art_08-10-2010\Logos\Microsoft Dynamics\Dynamics - overall brand\dynamics brand rev h.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391280" y="4648613"/>
            <a:ext cx="1527861" cy="342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9746473"/>
      </p:ext>
    </p:extLst>
  </p:cSld>
  <p:clrMapOvr>
    <a:masterClrMapping/>
  </p:clrMapOvr>
  <p:transition>
    <p:fade/>
  </p:transition>
  <p:timing>
    <p:tnLst>
      <p:par>
        <p:cTn id="1" dur="indefinite" restart="never" nodeType="tmRoot"/>
      </p:par>
    </p:tnLst>
  </p:timing>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xxx_Demo, Video etc. &quot;special&quot; slides">
    <p:bg bwMode="black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12"/>
          <p:cNvSpPr/>
          <p:nvPr userDrawn="1"/>
        </p:nvSpPr>
        <p:spPr bwMode="auto">
          <a:xfrm>
            <a:off x="0" y="0"/>
            <a:ext cx="9144000" cy="3314700"/>
          </a:xfrm>
          <a:prstGeom prst="rect">
            <a:avLst/>
          </a:prstGeom>
          <a:solidFill>
            <a:schemeClr val="bg1"/>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68555" tIns="34279" rIns="68555" bIns="34279" numCol="1" rtlCol="0" anchor="ctr" anchorCtr="0" compatLnSpc="1">
            <a:prstTxWarp prst="textNoShape">
              <a:avLst/>
            </a:prstTxWarp>
          </a:bodyPr>
          <a:lstStyle/>
          <a:p>
            <a:pPr algn="ctr" defTabSz="685417" fontAlgn="base">
              <a:spcBef>
                <a:spcPct val="0"/>
              </a:spcBef>
              <a:spcAft>
                <a:spcPct val="0"/>
              </a:spcAft>
            </a:pPr>
            <a:endParaRPr lang="en-US" sz="1500" dirty="0">
              <a:gradFill>
                <a:gsLst>
                  <a:gs pos="0">
                    <a:srgbClr val="FFFFFF"/>
                  </a:gs>
                  <a:gs pos="100000">
                    <a:srgbClr val="FFFFFF"/>
                  </a:gs>
                </a:gsLst>
                <a:lin ang="5400000" scaled="0"/>
              </a:gradFill>
            </a:endParaRPr>
          </a:p>
        </p:txBody>
      </p:sp>
      <p:sp>
        <p:nvSpPr>
          <p:cNvPr id="12" name="Picture Placeholder 11"/>
          <p:cNvSpPr>
            <a:spLocks noGrp="1"/>
          </p:cNvSpPr>
          <p:nvPr>
            <p:ph type="pic" sz="quarter" idx="11" hasCustomPrompt="1"/>
          </p:nvPr>
        </p:nvSpPr>
        <p:spPr>
          <a:xfrm>
            <a:off x="0" y="2978607"/>
            <a:ext cx="9144000" cy="336095"/>
          </a:xfrm>
        </p:spPr>
        <p:txBody>
          <a:bodyPr anchor="b"/>
          <a:lstStyle>
            <a:lvl1pPr marL="0" indent="0" algn="ctr">
              <a:buNone/>
              <a:defRPr baseline="0">
                <a:gradFill>
                  <a:gsLst>
                    <a:gs pos="0">
                      <a:schemeClr val="tx2"/>
                    </a:gs>
                    <a:gs pos="86000">
                      <a:schemeClr val="tx2"/>
                    </a:gs>
                  </a:gsLst>
                  <a:lin ang="5400000" scaled="0"/>
                </a:gradFill>
              </a:defRPr>
            </a:lvl1pPr>
          </a:lstStyle>
          <a:p>
            <a:r>
              <a:rPr lang="en-US" dirty="0" smtClean="0"/>
              <a:t>Click on icon to change picture</a:t>
            </a:r>
            <a:endParaRPr lang="en-US" dirty="0"/>
          </a:p>
        </p:txBody>
      </p:sp>
      <p:sp>
        <p:nvSpPr>
          <p:cNvPr id="10" name="Title 1"/>
          <p:cNvSpPr>
            <a:spLocks noGrp="1"/>
          </p:cNvSpPr>
          <p:nvPr>
            <p:ph type="ctrTitle"/>
          </p:nvPr>
        </p:nvSpPr>
        <p:spPr>
          <a:xfrm>
            <a:off x="387055" y="4469469"/>
            <a:ext cx="6928384" cy="498598"/>
          </a:xfrm>
        </p:spPr>
        <p:txBody>
          <a:bodyPr anchor="ctr" anchorCtr="0">
            <a:noAutofit/>
          </a:bodyPr>
          <a:lstStyle>
            <a:lvl1pPr>
              <a:lnSpc>
                <a:spcPct val="90000"/>
              </a:lnSpc>
              <a:defRPr sz="3600">
                <a:gradFill>
                  <a:gsLst>
                    <a:gs pos="0">
                      <a:schemeClr val="bg1"/>
                    </a:gs>
                    <a:gs pos="88000">
                      <a:schemeClr val="bg1"/>
                    </a:gs>
                  </a:gsLst>
                  <a:lin ang="5400000" scaled="0"/>
                </a:gradFill>
              </a:defRPr>
            </a:lvl1pPr>
          </a:lstStyle>
          <a:p>
            <a:r>
              <a:rPr lang="en-US" smtClean="0"/>
              <a:t>Click to edit Master title style</a:t>
            </a:r>
            <a:endParaRPr lang="en-US" dirty="0"/>
          </a:p>
        </p:txBody>
      </p:sp>
      <p:sp>
        <p:nvSpPr>
          <p:cNvPr id="11" name="Text Placeholder 6"/>
          <p:cNvSpPr>
            <a:spLocks noGrp="1"/>
          </p:cNvSpPr>
          <p:nvPr>
            <p:ph type="body" sz="quarter" idx="10" hasCustomPrompt="1"/>
          </p:nvPr>
        </p:nvSpPr>
        <p:spPr>
          <a:xfrm>
            <a:off x="387059" y="3453497"/>
            <a:ext cx="6928859" cy="1033983"/>
          </a:xfrm>
        </p:spPr>
        <p:txBody>
          <a:bodyPr anchor="t" anchorCtr="0">
            <a:noAutofit/>
            <a:scene3d>
              <a:camera prst="orthographicFront"/>
              <a:lightRig rig="flat" dir="t"/>
            </a:scene3d>
            <a:sp3d>
              <a:contourClr>
                <a:schemeClr val="tx2"/>
              </a:contourClr>
            </a:sp3d>
          </a:bodyPr>
          <a:lstStyle>
            <a:lvl1pPr marL="0" indent="0" algn="l">
              <a:buFont typeface="Arial" pitchFamily="34" charset="0"/>
              <a:buNone/>
              <a:defRPr kumimoji="0" lang="en-US" sz="7499" b="0" i="0" u="none" strike="noStrike" kern="1200" cap="none" spc="-482" normalizeH="0" baseline="0" noProof="0" dirty="0" smtClean="0">
                <a:ln w="11430"/>
                <a:gradFill>
                  <a:gsLst>
                    <a:gs pos="0">
                      <a:schemeClr val="bg1"/>
                    </a:gs>
                    <a:gs pos="88000">
                      <a:schemeClr val="bg1"/>
                    </a:gs>
                  </a:gsLst>
                  <a:lin ang="5400000"/>
                </a:gradFill>
                <a:effectLst/>
                <a:uLnTx/>
                <a:uFillTx/>
                <a:latin typeface="+mj-lt"/>
                <a:ea typeface="+mn-ea"/>
                <a:cs typeface="+mn-cs"/>
              </a:defRPr>
            </a:lvl1pPr>
          </a:lstStyle>
          <a:p>
            <a:pPr lvl="0"/>
            <a:r>
              <a:rPr lang="en-US" dirty="0" smtClean="0"/>
              <a:t>click to…</a:t>
            </a:r>
          </a:p>
        </p:txBody>
      </p:sp>
      <p:pic>
        <p:nvPicPr>
          <p:cNvPr id="4" name="Picture 2" descr="\\SERVER3\InternalBin\Resource DVD\DVD_ART36\DVD_Art_08-10-2010\Logos\Microsoft Dynamics\Dynamics - overall brand\dynamics brand rev h.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391280" y="4648613"/>
            <a:ext cx="1527861" cy="342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5400129"/>
      </p:ext>
    </p:extLst>
  </p:cSld>
  <p:clrMapOvr>
    <a:masterClrMapping/>
  </p:clrMapOvr>
  <p:transition>
    <p:fade/>
  </p:transition>
  <p:timing>
    <p:tnLst>
      <p:par>
        <p:cTn id="1" dur="indefinite" restart="never" nodeType="tmRoot"/>
      </p:par>
    </p:tnLst>
  </p:timing>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7056" y="171452"/>
            <a:ext cx="8371082" cy="457049"/>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387057" y="1085852"/>
            <a:ext cx="8371083" cy="150041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Footer Placeholder 2"/>
          <p:cNvSpPr>
            <a:spLocks noGrp="1"/>
          </p:cNvSpPr>
          <p:nvPr>
            <p:ph type="ftr" sz="quarter" idx="11"/>
          </p:nvPr>
        </p:nvSpPr>
        <p:spPr/>
        <p:txBody>
          <a:bodyPr/>
          <a:lstStyle/>
          <a:p>
            <a:r>
              <a:rPr lang="en-US" smtClean="0"/>
              <a:t>Microsoft Confidential</a:t>
            </a:r>
            <a:endParaRPr lang="en-US" dirty="0"/>
          </a:p>
        </p:txBody>
      </p:sp>
      <p:sp>
        <p:nvSpPr>
          <p:cNvPr id="7" name="Slide Number Placeholder 6"/>
          <p:cNvSpPr>
            <a:spLocks noGrp="1"/>
          </p:cNvSpPr>
          <p:nvPr>
            <p:ph type="sldNum" sz="quarter" idx="12"/>
          </p:nvPr>
        </p:nvSpPr>
        <p:spPr/>
        <p:txBody>
          <a:bodyPr/>
          <a:lstStyle/>
          <a:p>
            <a:fld id="{71F47D9D-8D60-4698-A495-89D102E182A2}" type="slidenum">
              <a:rPr/>
              <a:pPr/>
              <a:t>‹#›</a:t>
            </a:fld>
            <a:endParaRPr dirty="0"/>
          </a:p>
        </p:txBody>
      </p:sp>
    </p:spTree>
    <p:extLst>
      <p:ext uri="{BB962C8B-B14F-4D97-AF65-F5344CB8AC3E}">
        <p14:creationId xmlns:p14="http://schemas.microsoft.com/office/powerpoint/2010/main" val="4075092470"/>
      </p:ext>
    </p:extLst>
  </p:cSld>
  <p:clrMapOvr>
    <a:masterClrMapping/>
  </p:clrMapOvr>
  <p:transition>
    <p:fade/>
  </p:transition>
  <p:timing>
    <p:tnLst>
      <p:par>
        <p:cTn id="1" dur="indefinite" restart="never" nodeType="tmRoot"/>
      </p:par>
    </p:tnLst>
  </p:timing>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7056" y="171452"/>
            <a:ext cx="8371082" cy="457049"/>
          </a:xfrm>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387056" y="1085852"/>
            <a:ext cx="8371082" cy="1500411"/>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Footer Placeholder 3"/>
          <p:cNvSpPr>
            <a:spLocks noGrp="1"/>
          </p:cNvSpPr>
          <p:nvPr>
            <p:ph type="ftr" sz="quarter" idx="10"/>
          </p:nvPr>
        </p:nvSpPr>
        <p:spPr/>
        <p:txBody>
          <a:bodyPr/>
          <a:lstStyle/>
          <a:p>
            <a:r>
              <a:rPr lang="en-US" smtClean="0"/>
              <a:t>Microsoft Confidential</a:t>
            </a:r>
            <a:endParaRPr lang="en-US" dirty="0"/>
          </a:p>
        </p:txBody>
      </p:sp>
      <p:sp>
        <p:nvSpPr>
          <p:cNvPr id="5" name="Slide Number Placeholder 4"/>
          <p:cNvSpPr>
            <a:spLocks noGrp="1"/>
          </p:cNvSpPr>
          <p:nvPr>
            <p:ph type="sldNum" sz="quarter" idx="11"/>
          </p:nvPr>
        </p:nvSpPr>
        <p:spPr/>
        <p:txBody>
          <a:bodyPr/>
          <a:lstStyle/>
          <a:p>
            <a:fld id="{71F47D9D-8D60-4698-A495-89D102E182A2}" type="slidenum">
              <a:rPr/>
              <a:pPr/>
              <a:t>‹#›</a:t>
            </a:fld>
            <a:endParaRPr dirty="0"/>
          </a:p>
        </p:txBody>
      </p:sp>
    </p:spTree>
    <p:extLst>
      <p:ext uri="{BB962C8B-B14F-4D97-AF65-F5344CB8AC3E}">
        <p14:creationId xmlns:p14="http://schemas.microsoft.com/office/powerpoint/2010/main" val="2437361083"/>
      </p:ext>
    </p:extLst>
  </p:cSld>
  <p:clrMapOvr>
    <a:masterClrMapping/>
  </p:clrMapOvr>
  <p:transition>
    <p:fade/>
  </p:transition>
  <p:timing>
    <p:tnLst>
      <p:par>
        <p:cTn id="1" dur="indefinite" restart="never" nodeType="tmRoot"/>
      </p:par>
    </p:tn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87056" y="171452"/>
            <a:ext cx="8371082" cy="457049"/>
          </a:xfrm>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387055" y="1085852"/>
            <a:ext cx="4118254" cy="1323439"/>
          </a:xfrm>
        </p:spPr>
        <p:txBody>
          <a:bodyPr/>
          <a:lstStyle>
            <a:lvl1pPr marL="254923" indent="-254923">
              <a:lnSpc>
                <a:spcPct val="90000"/>
              </a:lnSpc>
              <a:defRPr sz="2100"/>
            </a:lvl1pPr>
            <a:lvl2pPr marL="504888" indent="-244013">
              <a:lnSpc>
                <a:spcPct val="90000"/>
              </a:lnSpc>
              <a:defRPr sz="1800"/>
            </a:lvl2pPr>
            <a:lvl3pPr marL="715173" indent="-216238">
              <a:lnSpc>
                <a:spcPct val="90000"/>
              </a:lnSpc>
              <a:defRPr sz="1500"/>
            </a:lvl3pPr>
            <a:lvl4pPr marL="920501" indent="-205327">
              <a:lnSpc>
                <a:spcPct val="90000"/>
              </a:lnSpc>
              <a:defRPr sz="1400"/>
            </a:lvl4pPr>
            <a:lvl5pPr marL="1136741" indent="-210286">
              <a:lnSpc>
                <a:spcPct val="90000"/>
              </a:lnSpc>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37501" y="1085852"/>
            <a:ext cx="4120636" cy="1323439"/>
          </a:xfrm>
        </p:spPr>
        <p:txBody>
          <a:bodyPr/>
          <a:lstStyle>
            <a:lvl1pPr marL="260875" indent="-260875">
              <a:lnSpc>
                <a:spcPct val="90000"/>
              </a:lnSpc>
              <a:defRPr sz="2100"/>
            </a:lvl1pPr>
            <a:lvl2pPr marL="504888" indent="-254923">
              <a:lnSpc>
                <a:spcPct val="90000"/>
              </a:lnSpc>
              <a:defRPr sz="1800"/>
            </a:lvl2pPr>
            <a:lvl3pPr marL="721127" indent="-227150">
              <a:lnSpc>
                <a:spcPct val="90000"/>
              </a:lnSpc>
              <a:defRPr sz="1500"/>
            </a:lvl3pPr>
            <a:lvl4pPr marL="920501" indent="-199375">
              <a:lnSpc>
                <a:spcPct val="90000"/>
              </a:lnSpc>
              <a:defRPr sz="1400"/>
            </a:lvl4pPr>
            <a:lvl5pPr marL="1136741" indent="-205327">
              <a:lnSpc>
                <a:spcPct val="90000"/>
              </a:lnSpc>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0"/>
          </p:nvPr>
        </p:nvSpPr>
        <p:spPr/>
        <p:txBody>
          <a:bodyPr/>
          <a:lstStyle/>
          <a:p>
            <a:r>
              <a:rPr lang="en-US" smtClean="0"/>
              <a:t>Microsoft Confidential</a:t>
            </a:r>
            <a:endParaRPr lang="en-US" dirty="0"/>
          </a:p>
        </p:txBody>
      </p:sp>
      <p:sp>
        <p:nvSpPr>
          <p:cNvPr id="6" name="Slide Number Placeholder 5"/>
          <p:cNvSpPr>
            <a:spLocks noGrp="1"/>
          </p:cNvSpPr>
          <p:nvPr>
            <p:ph type="sldNum" sz="quarter" idx="11"/>
          </p:nvPr>
        </p:nvSpPr>
        <p:spPr/>
        <p:txBody>
          <a:bodyPr/>
          <a:lstStyle/>
          <a:p>
            <a:fld id="{71F47D9D-8D60-4698-A495-89D102E182A2}" type="slidenum">
              <a:rPr/>
              <a:pPr/>
              <a:t>‹#›</a:t>
            </a:fld>
            <a:endParaRPr dirty="0"/>
          </a:p>
        </p:txBody>
      </p:sp>
    </p:spTree>
    <p:extLst>
      <p:ext uri="{BB962C8B-B14F-4D97-AF65-F5344CB8AC3E}">
        <p14:creationId xmlns:p14="http://schemas.microsoft.com/office/powerpoint/2010/main" val="1271839780"/>
      </p:ext>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1_Title Slide">
    <p:bg bwMode="black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2" hasCustomPrompt="1"/>
          </p:nvPr>
        </p:nvSpPr>
        <p:spPr>
          <a:xfrm>
            <a:off x="387056" y="1085850"/>
            <a:ext cx="4870924" cy="1157662"/>
          </a:xfrm>
        </p:spPr>
        <p:txBody>
          <a:bodyPr/>
          <a:lstStyle>
            <a:lvl1pPr marL="0" indent="0">
              <a:buNone/>
              <a:defRPr>
                <a:gradFill>
                  <a:gsLst>
                    <a:gs pos="0">
                      <a:schemeClr val="tx1"/>
                    </a:gs>
                    <a:gs pos="86000">
                      <a:schemeClr val="tx1"/>
                    </a:gs>
                  </a:gsLst>
                  <a:lin ang="5400000" scaled="0"/>
                </a:gradFill>
              </a:defRPr>
            </a:lvl1pPr>
          </a:lstStyle>
          <a:p>
            <a:r>
              <a:rPr lang="en-US" dirty="0" smtClean="0"/>
              <a:t>Name</a:t>
            </a:r>
          </a:p>
          <a:p>
            <a:r>
              <a:rPr lang="en-US" dirty="0" smtClean="0"/>
              <a:t>Title</a:t>
            </a:r>
          </a:p>
          <a:p>
            <a:r>
              <a:rPr lang="en-US" dirty="0" smtClean="0"/>
              <a:t>Microsoft Corporation</a:t>
            </a:r>
          </a:p>
        </p:txBody>
      </p:sp>
      <p:sp>
        <p:nvSpPr>
          <p:cNvPr id="5" name="Text Placeholder 2"/>
          <p:cNvSpPr>
            <a:spLocks noGrp="1"/>
          </p:cNvSpPr>
          <p:nvPr>
            <p:ph type="body" sz="quarter" idx="10" hasCustomPrompt="1"/>
          </p:nvPr>
        </p:nvSpPr>
        <p:spPr>
          <a:xfrm>
            <a:off x="387060" y="3143251"/>
            <a:ext cx="8371083" cy="567848"/>
          </a:xfrm>
        </p:spPr>
        <p:txBody>
          <a:bodyPr/>
          <a:lstStyle>
            <a:lvl1pPr marL="0" indent="0" algn="l" defTabSz="685546" rtl="0" eaLnBrk="1" latinLnBrk="0" hangingPunct="1">
              <a:lnSpc>
                <a:spcPct val="90000"/>
              </a:lnSpc>
              <a:spcBef>
                <a:spcPct val="0"/>
              </a:spcBef>
              <a:buNone/>
              <a:defRPr lang="en-US" sz="4100" b="0" kern="1200" cap="none" spc="-75" baseline="0" dirty="0">
                <a:ln w="3175">
                  <a:noFill/>
                </a:ln>
                <a:gradFill flip="none" rotWithShape="1">
                  <a:gsLst>
                    <a:gs pos="0">
                      <a:schemeClr val="bg1"/>
                    </a:gs>
                    <a:gs pos="86000">
                      <a:schemeClr val="bg1"/>
                    </a:gs>
                  </a:gsLst>
                  <a:lin ang="5400000" scaled="0"/>
                  <a:tileRect/>
                </a:gradFill>
                <a:effectLst/>
                <a:latin typeface="Segoe UI Light" pitchFamily="34" charset="0"/>
                <a:ea typeface="Segoe UI" pitchFamily="34" charset="0"/>
                <a:cs typeface="Segoe UI" pitchFamily="34" charset="0"/>
              </a:defRPr>
            </a:lvl1pPr>
          </a:lstStyle>
          <a:p>
            <a:pPr lvl="0"/>
            <a:r>
              <a:rPr lang="en-US" dirty="0" smtClean="0"/>
              <a:t>Title of Presentation</a:t>
            </a:r>
            <a:endParaRPr lang="en-US" dirty="0"/>
          </a:p>
        </p:txBody>
      </p:sp>
      <p:sp>
        <p:nvSpPr>
          <p:cNvPr id="4" name="Footer Placeholder 3"/>
          <p:cNvSpPr>
            <a:spLocks noGrp="1"/>
          </p:cNvSpPr>
          <p:nvPr>
            <p:ph type="ftr" sz="quarter" idx="13"/>
          </p:nvPr>
        </p:nvSpPr>
        <p:spPr>
          <a:xfrm>
            <a:off x="113140" y="4935946"/>
            <a:ext cx="2896354" cy="138500"/>
          </a:xfrm>
          <a:prstGeom prst="rect">
            <a:avLst/>
          </a:prstGeom>
        </p:spPr>
        <p:txBody>
          <a:bodyPr lIns="68568" tIns="34285" rIns="68568" bIns="34285"/>
          <a:lstStyle/>
          <a:p>
            <a:pPr defTabSz="685601"/>
            <a:endParaRPr lang="en-US" dirty="0">
              <a:solidFill>
                <a:srgbClr val="000000"/>
              </a:solidFill>
            </a:endParaRPr>
          </a:p>
        </p:txBody>
      </p:sp>
      <p:sp>
        <p:nvSpPr>
          <p:cNvPr id="7" name="Slide Number Placeholder 6"/>
          <p:cNvSpPr>
            <a:spLocks noGrp="1"/>
          </p:cNvSpPr>
          <p:nvPr>
            <p:ph type="sldNum" sz="quarter" idx="14"/>
          </p:nvPr>
        </p:nvSpPr>
        <p:spPr>
          <a:xfrm>
            <a:off x="8415148" y="4935946"/>
            <a:ext cx="615714" cy="138500"/>
          </a:xfrm>
          <a:prstGeom prst="rect">
            <a:avLst/>
          </a:prstGeom>
        </p:spPr>
        <p:txBody>
          <a:bodyPr lIns="68568" tIns="34285" rIns="68568" bIns="34285"/>
          <a:lstStyle/>
          <a:p>
            <a:pPr defTabSz="685601"/>
            <a:fld id="{71F47D9D-8D60-4698-A495-89D102E182A2}" type="slidenum">
              <a:rPr lang="en-US" smtClean="0">
                <a:solidFill>
                  <a:srgbClr val="000000"/>
                </a:solidFill>
              </a:rPr>
              <a:pPr defTabSz="685601"/>
              <a:t>‹#›</a:t>
            </a:fld>
            <a:endParaRPr lang="en-US" dirty="0">
              <a:solidFill>
                <a:srgbClr val="000000"/>
              </a:solidFill>
            </a:endParaRPr>
          </a:p>
        </p:txBody>
      </p:sp>
    </p:spTree>
    <p:extLst>
      <p:ext uri="{BB962C8B-B14F-4D97-AF65-F5344CB8AC3E}">
        <p14:creationId xmlns:p14="http://schemas.microsoft.com/office/powerpoint/2010/main" val="3749713397"/>
      </p:ext>
    </p:extLst>
  </p:cSld>
  <p:clrMapOvr>
    <a:masterClrMapping/>
  </p:clrMapOvr>
  <mc:AlternateContent xmlns:mc="http://schemas.openxmlformats.org/markup-compatibility/2006" xmlns:p14="http://schemas.microsoft.com/office/powerpoint/2010/main">
    <mc:Choice Requires="p14">
      <p:transition spd="slow" p14:dur="1150">
        <p:push/>
      </p:transition>
    </mc:Choice>
    <mc:Fallback xmlns="">
      <p:transition spd="slow">
        <p:push/>
      </p:transition>
    </mc:Fallback>
  </mc:AlternateContent>
  <p:timing>
    <p:tnLst>
      <p:par>
        <p:cTn id="1" dur="indefinite" restart="never" nodeType="tmRoot"/>
      </p:par>
    </p:tnLst>
  </p:timing>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7056" y="171452"/>
            <a:ext cx="8371082" cy="457049"/>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387055" y="1055205"/>
            <a:ext cx="4115872" cy="263149"/>
          </a:xfrm>
        </p:spPr>
        <p:txBody>
          <a:bodyPr anchor="b"/>
          <a:lstStyle>
            <a:lvl1pPr marL="0" indent="0">
              <a:lnSpc>
                <a:spcPct val="90000"/>
              </a:lnSpc>
              <a:spcBef>
                <a:spcPts val="0"/>
              </a:spcBef>
              <a:buNone/>
              <a:defRPr sz="1900" b="1"/>
            </a:lvl1pPr>
            <a:lvl2pPr marL="342808" indent="0">
              <a:buNone/>
              <a:defRPr sz="1500" b="1"/>
            </a:lvl2pPr>
            <a:lvl3pPr marL="685615" indent="0">
              <a:buNone/>
              <a:defRPr sz="1400" b="1"/>
            </a:lvl3pPr>
            <a:lvl4pPr marL="1028423" indent="0">
              <a:buNone/>
              <a:defRPr sz="1200" b="1"/>
            </a:lvl4pPr>
            <a:lvl5pPr marL="1371231" indent="0">
              <a:buNone/>
              <a:defRPr sz="1200" b="1"/>
            </a:lvl5pPr>
            <a:lvl6pPr marL="1714038" indent="0">
              <a:buNone/>
              <a:defRPr sz="1200" b="1"/>
            </a:lvl6pPr>
            <a:lvl7pPr marL="2056844" indent="0">
              <a:buNone/>
              <a:defRPr sz="1200" b="1"/>
            </a:lvl7pPr>
            <a:lvl8pPr marL="2399653" indent="0">
              <a:buNone/>
              <a:defRPr sz="1200" b="1"/>
            </a:lvl8pPr>
            <a:lvl9pPr marL="2742459"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387055" y="1600204"/>
            <a:ext cx="4114800" cy="1166473"/>
          </a:xfrm>
        </p:spPr>
        <p:txBody>
          <a:bodyPr/>
          <a:lstStyle>
            <a:lvl1pPr marL="211279" indent="-211279">
              <a:defRPr sz="1700"/>
            </a:lvl1pPr>
            <a:lvl2pPr marL="421567" indent="-199375">
              <a:defRPr sz="1500"/>
            </a:lvl2pPr>
            <a:lvl3pPr marL="610031" indent="-182514">
              <a:defRPr sz="1400"/>
            </a:lvl3pPr>
            <a:lvl4pPr marL="787584" indent="-171603">
              <a:defRPr sz="1300"/>
            </a:lvl4pPr>
            <a:lvl5pPr marL="959186" indent="-154740">
              <a:defRPr sz="13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2265" y="1055205"/>
            <a:ext cx="4115872" cy="263149"/>
          </a:xfrm>
        </p:spPr>
        <p:txBody>
          <a:bodyPr anchor="b"/>
          <a:lstStyle>
            <a:lvl1pPr marL="0" indent="0">
              <a:lnSpc>
                <a:spcPct val="90000"/>
              </a:lnSpc>
              <a:spcBef>
                <a:spcPts val="0"/>
              </a:spcBef>
              <a:buNone/>
              <a:defRPr sz="1900" b="1"/>
            </a:lvl1pPr>
            <a:lvl2pPr marL="342808" indent="0">
              <a:buNone/>
              <a:defRPr sz="1500" b="1"/>
            </a:lvl2pPr>
            <a:lvl3pPr marL="685615" indent="0">
              <a:buNone/>
              <a:defRPr sz="1400" b="1"/>
            </a:lvl3pPr>
            <a:lvl4pPr marL="1028423" indent="0">
              <a:buNone/>
              <a:defRPr sz="1200" b="1"/>
            </a:lvl4pPr>
            <a:lvl5pPr marL="1371231" indent="0">
              <a:buNone/>
              <a:defRPr sz="1200" b="1"/>
            </a:lvl5pPr>
            <a:lvl6pPr marL="1714038" indent="0">
              <a:buNone/>
              <a:defRPr sz="1200" b="1"/>
            </a:lvl6pPr>
            <a:lvl7pPr marL="2056844" indent="0">
              <a:buNone/>
              <a:defRPr sz="1200" b="1"/>
            </a:lvl7pPr>
            <a:lvl8pPr marL="2399653" indent="0">
              <a:buNone/>
              <a:defRPr sz="1200" b="1"/>
            </a:lvl8pPr>
            <a:lvl9pPr marL="2742459"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2265" y="1600203"/>
            <a:ext cx="4115872" cy="1183964"/>
          </a:xfrm>
        </p:spPr>
        <p:txBody>
          <a:bodyPr/>
          <a:lstStyle>
            <a:lvl1pPr marL="222191" indent="-222191">
              <a:defRPr sz="1700"/>
            </a:lvl1pPr>
            <a:lvl2pPr marL="427517" indent="-205327">
              <a:defRPr sz="1500"/>
            </a:lvl2pPr>
            <a:lvl3pPr marL="615981" indent="-183504">
              <a:defRPr sz="1400"/>
            </a:lvl3pPr>
            <a:lvl4pPr marL="787584" indent="-177554">
              <a:defRPr sz="1300"/>
            </a:lvl4pPr>
            <a:lvl5pPr marL="959186" indent="-165650">
              <a:defRPr sz="13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Footer Placeholder 6"/>
          <p:cNvSpPr>
            <a:spLocks noGrp="1"/>
          </p:cNvSpPr>
          <p:nvPr>
            <p:ph type="ftr" sz="quarter" idx="10"/>
          </p:nvPr>
        </p:nvSpPr>
        <p:spPr/>
        <p:txBody>
          <a:bodyPr/>
          <a:lstStyle/>
          <a:p>
            <a:r>
              <a:rPr lang="en-US" smtClean="0"/>
              <a:t>Microsoft Confidential</a:t>
            </a:r>
            <a:endParaRPr lang="en-US" dirty="0"/>
          </a:p>
        </p:txBody>
      </p:sp>
      <p:sp>
        <p:nvSpPr>
          <p:cNvPr id="8" name="Slide Number Placeholder 7"/>
          <p:cNvSpPr>
            <a:spLocks noGrp="1"/>
          </p:cNvSpPr>
          <p:nvPr>
            <p:ph type="sldNum" sz="quarter" idx="11"/>
          </p:nvPr>
        </p:nvSpPr>
        <p:spPr/>
        <p:txBody>
          <a:bodyPr/>
          <a:lstStyle/>
          <a:p>
            <a:fld id="{71F47D9D-8D60-4698-A495-89D102E182A2}" type="slidenum">
              <a:rPr/>
              <a:pPr/>
              <a:t>‹#›</a:t>
            </a:fld>
            <a:endParaRPr dirty="0"/>
          </a:p>
        </p:txBody>
      </p:sp>
    </p:spTree>
    <p:extLst>
      <p:ext uri="{BB962C8B-B14F-4D97-AF65-F5344CB8AC3E}">
        <p14:creationId xmlns:p14="http://schemas.microsoft.com/office/powerpoint/2010/main" val="991491540"/>
      </p:ext>
    </p:extLst>
  </p:cSld>
  <p:clrMapOvr>
    <a:masterClrMapping/>
  </p:clrMapOvr>
  <p:transition>
    <p:fade/>
  </p:transition>
  <p:timing>
    <p:tnLst>
      <p:par>
        <p:cTn id="1" dur="indefinite" restart="never" nodeType="tmRoot"/>
      </p:par>
    </p:tn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87057" y="171452"/>
            <a:ext cx="8371083" cy="457049"/>
          </a:xfrm>
        </p:spPr>
        <p:txBody>
          <a:bodyPr/>
          <a:lstStyle>
            <a:lvl1pPr>
              <a:defRPr/>
            </a:lvl1pPr>
          </a:lstStyle>
          <a:p>
            <a:r>
              <a:rPr lang="en-US" smtClean="0"/>
              <a:t>Click to edit Master title style</a:t>
            </a:r>
            <a:endParaRPr lang="en-US" dirty="0"/>
          </a:p>
        </p:txBody>
      </p:sp>
      <p:sp>
        <p:nvSpPr>
          <p:cNvPr id="4" name="Slide Number Placeholder 3"/>
          <p:cNvSpPr>
            <a:spLocks noGrp="1"/>
          </p:cNvSpPr>
          <p:nvPr>
            <p:ph type="sldNum" sz="quarter" idx="11"/>
          </p:nvPr>
        </p:nvSpPr>
        <p:spPr/>
        <p:txBody>
          <a:bodyPr/>
          <a:lstStyle/>
          <a:p>
            <a:fld id="{71F47D9D-8D60-4698-A495-89D102E182A2}" type="slidenum">
              <a:rPr/>
              <a:pPr/>
              <a:t>‹#›</a:t>
            </a:fld>
            <a:endParaRPr dirty="0"/>
          </a:p>
        </p:txBody>
      </p:sp>
    </p:spTree>
    <p:extLst>
      <p:ext uri="{BB962C8B-B14F-4D97-AF65-F5344CB8AC3E}">
        <p14:creationId xmlns:p14="http://schemas.microsoft.com/office/powerpoint/2010/main" val="4125372901"/>
      </p:ext>
    </p:extLst>
  </p:cSld>
  <p:clrMapOvr>
    <a:masterClrMapping/>
  </p:clrMapOvr>
  <p:transition>
    <p:fade/>
  </p:transition>
  <p:timing>
    <p:tnLst>
      <p:par>
        <p:cTn id="1" dur="indefinite" restart="never" nodeType="tmRoot"/>
      </p:par>
    </p:tn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smtClean="0"/>
              <a:t>Microsoft Confidential</a:t>
            </a:r>
            <a:endParaRPr lang="en-US" dirty="0"/>
          </a:p>
        </p:txBody>
      </p:sp>
      <p:sp>
        <p:nvSpPr>
          <p:cNvPr id="3" name="Slide Number Placeholder 2"/>
          <p:cNvSpPr>
            <a:spLocks noGrp="1"/>
          </p:cNvSpPr>
          <p:nvPr>
            <p:ph type="sldNum" sz="quarter" idx="11"/>
          </p:nvPr>
        </p:nvSpPr>
        <p:spPr/>
        <p:txBody>
          <a:bodyPr/>
          <a:lstStyle/>
          <a:p>
            <a:fld id="{71F47D9D-8D60-4698-A495-89D102E182A2}" type="slidenum">
              <a:rPr/>
              <a:pPr/>
              <a:t>‹#›</a:t>
            </a:fld>
            <a:endParaRPr dirty="0"/>
          </a:p>
        </p:txBody>
      </p:sp>
    </p:spTree>
    <p:extLst>
      <p:ext uri="{BB962C8B-B14F-4D97-AF65-F5344CB8AC3E}">
        <p14:creationId xmlns:p14="http://schemas.microsoft.com/office/powerpoint/2010/main" val="475577511"/>
      </p:ext>
    </p:extLst>
  </p:cSld>
  <p:clrMapOvr>
    <a:masterClrMapping/>
  </p:clrMapOvr>
  <p:transition>
    <p:fade/>
  </p:transition>
  <p:timing>
    <p:tnLst>
      <p:par>
        <p:cTn id="1" dur="indefinite" restart="never" nodeType="tmRoot"/>
      </p:par>
    </p:tn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Black Layout - Title and Content">
    <p:bg bwMode="invGray">
      <p:bgPr>
        <a:solidFill>
          <a:srgbClr val="000000"/>
        </a:solidFill>
        <a:effectLst/>
      </p:bgPr>
    </p:bg>
    <p:spTree>
      <p:nvGrpSpPr>
        <p:cNvPr id="1" name=""/>
        <p:cNvGrpSpPr/>
        <p:nvPr/>
      </p:nvGrpSpPr>
      <p:grpSpPr>
        <a:xfrm>
          <a:off x="0" y="0"/>
          <a:ext cx="0" cy="0"/>
          <a:chOff x="0" y="0"/>
          <a:chExt cx="0" cy="0"/>
        </a:xfrm>
      </p:grpSpPr>
      <p:sp>
        <p:nvSpPr>
          <p:cNvPr id="5" name="Footer Placeholder 5"/>
          <p:cNvSpPr>
            <a:spLocks noGrp="1"/>
          </p:cNvSpPr>
          <p:nvPr userDrawn="1"/>
        </p:nvSpPr>
        <p:spPr>
          <a:xfrm>
            <a:off x="8173391" y="4801830"/>
            <a:ext cx="848759" cy="273844"/>
          </a:xfrm>
          <a:prstGeom prst="rect">
            <a:avLst/>
          </a:prstGeom>
        </p:spPr>
        <p:txBody>
          <a:bodyPr vert="horz" lIns="0" tIns="34280" rIns="0" bIns="34280" rtlCol="0" anchor="ctr"/>
          <a:lstStyle>
            <a:defPPr>
              <a:defRPr lang="en-US"/>
            </a:defPPr>
            <a:lvl1pPr marL="0" algn="r" defTabSz="457200" rtl="0" eaLnBrk="1" latinLnBrk="0" hangingPunct="1">
              <a:defRPr sz="800" kern="1200">
                <a:solidFill>
                  <a:schemeClr val="bg1"/>
                </a:solidFill>
                <a:latin typeface="Segoe"/>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700" dirty="0" smtClean="0">
                <a:solidFill>
                  <a:srgbClr val="292929">
                    <a:lumMod val="50000"/>
                  </a:srgbClr>
                </a:solidFill>
                <a:latin typeface="Segoe UI" pitchFamily="34" charset="0"/>
                <a:ea typeface="Segoe UI" pitchFamily="34" charset="0"/>
                <a:cs typeface="Segoe UI" pitchFamily="34" charset="0"/>
              </a:rPr>
              <a:t>Microsoft Confidential </a:t>
            </a:r>
            <a:endParaRPr lang="en-US" sz="700" dirty="0">
              <a:solidFill>
                <a:srgbClr val="292929">
                  <a:lumMod val="50000"/>
                </a:srgbClr>
              </a:solidFill>
              <a:latin typeface="Segoe UI" pitchFamily="34" charset="0"/>
              <a:ea typeface="Segoe UI" pitchFamily="34" charset="0"/>
              <a:cs typeface="Segoe UI" pitchFamily="34" charset="0"/>
            </a:endParaRPr>
          </a:p>
        </p:txBody>
      </p:sp>
      <p:sp>
        <p:nvSpPr>
          <p:cNvPr id="7" name="Title 1"/>
          <p:cNvSpPr>
            <a:spLocks noGrp="1"/>
          </p:cNvSpPr>
          <p:nvPr>
            <p:ph type="title"/>
          </p:nvPr>
        </p:nvSpPr>
        <p:spPr bwMode="blackGray">
          <a:xfrm>
            <a:off x="387056" y="171452"/>
            <a:ext cx="8371082" cy="457049"/>
          </a:xfrm>
        </p:spPr>
        <p:txBody>
          <a:bodyPr/>
          <a:lstStyle>
            <a:lvl1pPr>
              <a:defRPr>
                <a:gradFill>
                  <a:gsLst>
                    <a:gs pos="0">
                      <a:schemeClr val="bg1"/>
                    </a:gs>
                    <a:gs pos="86000">
                      <a:schemeClr val="bg1"/>
                    </a:gs>
                  </a:gsLst>
                  <a:lin ang="5400000" scaled="0"/>
                </a:gradFill>
              </a:defRPr>
            </a:lvl1pPr>
          </a:lstStyle>
          <a:p>
            <a:r>
              <a:rPr lang="en-US" smtClean="0"/>
              <a:t>Click to edit Master title style</a:t>
            </a:r>
            <a:endParaRPr lang="en-US" dirty="0"/>
          </a:p>
        </p:txBody>
      </p:sp>
      <p:sp>
        <p:nvSpPr>
          <p:cNvPr id="8" name="Text Placeholder 5"/>
          <p:cNvSpPr>
            <a:spLocks noGrp="1"/>
          </p:cNvSpPr>
          <p:nvPr>
            <p:ph type="body" sz="quarter" idx="10"/>
          </p:nvPr>
        </p:nvSpPr>
        <p:spPr bwMode="blackGray">
          <a:xfrm>
            <a:off x="387056" y="1085852"/>
            <a:ext cx="8371082" cy="1500411"/>
          </a:xfrm>
        </p:spPr>
        <p:txBody>
          <a:bodyPr/>
          <a:lstStyle>
            <a:lvl1pPr marL="342820" indent="-342820">
              <a:buClrTx/>
              <a:buSzPct val="70000"/>
              <a:buFont typeface="Wingdings" pitchFamily="2" charset="2"/>
              <a:buChar char="§"/>
              <a:defRPr>
                <a:gradFill>
                  <a:gsLst>
                    <a:gs pos="0">
                      <a:schemeClr val="bg1"/>
                    </a:gs>
                    <a:gs pos="86000">
                      <a:schemeClr val="bg1"/>
                    </a:gs>
                  </a:gsLst>
                  <a:lin ang="5400000" scaled="0"/>
                </a:gradFill>
              </a:defRPr>
            </a:lvl1pPr>
            <a:lvl2pPr marL="685641" indent="-340439">
              <a:buClrTx/>
              <a:buSzPct val="70000"/>
              <a:buFont typeface="Wingdings" pitchFamily="2" charset="2"/>
              <a:buChar char="§"/>
              <a:defRPr>
                <a:gradFill>
                  <a:gsLst>
                    <a:gs pos="0">
                      <a:schemeClr val="bg1"/>
                    </a:gs>
                    <a:gs pos="86000">
                      <a:schemeClr val="bg1"/>
                    </a:gs>
                  </a:gsLst>
                  <a:lin ang="5400000" scaled="0"/>
                </a:gradFill>
              </a:defRPr>
            </a:lvl2pPr>
            <a:lvl3pPr marL="942758" indent="-301161">
              <a:buClrTx/>
              <a:buSzPct val="70000"/>
              <a:buFont typeface="Wingdings" pitchFamily="2" charset="2"/>
              <a:buChar char="§"/>
              <a:defRPr>
                <a:gradFill>
                  <a:gsLst>
                    <a:gs pos="0">
                      <a:schemeClr val="bg1"/>
                    </a:gs>
                    <a:gs pos="86000">
                      <a:schemeClr val="bg1"/>
                    </a:gs>
                  </a:gsLst>
                  <a:lin ang="5400000" scaled="0"/>
                </a:gradFill>
              </a:defRPr>
            </a:lvl3pPr>
            <a:lvl4pPr marL="1201064" indent="-257115">
              <a:buClrTx/>
              <a:buSzPct val="70000"/>
              <a:buFont typeface="Wingdings" pitchFamily="2" charset="2"/>
              <a:buChar char="§"/>
              <a:defRPr>
                <a:gradFill>
                  <a:gsLst>
                    <a:gs pos="0">
                      <a:schemeClr val="bg1"/>
                    </a:gs>
                    <a:gs pos="86000">
                      <a:schemeClr val="bg1"/>
                    </a:gs>
                  </a:gsLst>
                  <a:lin ang="5400000" scaled="0"/>
                </a:gradFill>
              </a:defRPr>
            </a:lvl4pPr>
            <a:lvl5pPr marL="1460561" indent="-257115">
              <a:buClrTx/>
              <a:buSzPct val="70000"/>
              <a:buFont typeface="Wingdings" pitchFamily="2" charset="2"/>
              <a:buChar char="§"/>
              <a:defRPr>
                <a:gradFill>
                  <a:gsLst>
                    <a:gs pos="0">
                      <a:schemeClr val="bg1"/>
                    </a:gs>
                    <a:gs pos="86000">
                      <a:schemeClr val="bg1"/>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90820139"/>
      </p:ext>
    </p:extLst>
  </p:cSld>
  <p:clrMapOvr>
    <a:masterClrMapping/>
  </p:clrMapOvr>
  <p:transition>
    <p:fade/>
  </p:transition>
  <p:timing>
    <p:tnLst>
      <p:par>
        <p:cTn id="1" dur="indefinite" restart="never" nodeType="tmRoot"/>
      </p:par>
    </p:tn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Black Notes slide Layout">
    <p:bg>
      <p:bgPr>
        <a:solidFill>
          <a:srgbClr val="000000"/>
        </a:solid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1"/>
          </p:nvPr>
        </p:nvSpPr>
        <p:spPr>
          <a:xfrm>
            <a:off x="1" y="4679161"/>
            <a:ext cx="9144001" cy="464344"/>
          </a:xfrm>
          <a:solidFill>
            <a:srgbClr val="FFFF99"/>
          </a:solidFill>
        </p:spPr>
        <p:txBody>
          <a:bodyPr wrap="square" lIns="114277" tIns="57138" rIns="114277" bIns="57138" anchor="b" anchorCtr="0">
            <a:noAutofit/>
          </a:bodyPr>
          <a:lstStyle>
            <a:lvl1pPr algn="r">
              <a:buFont typeface="Arial" pitchFamily="34" charset="0"/>
              <a:buNone/>
              <a:defRPr spc="-38"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
        <p:nvSpPr>
          <p:cNvPr id="5" name="Title 1"/>
          <p:cNvSpPr>
            <a:spLocks noGrp="1"/>
          </p:cNvSpPr>
          <p:nvPr>
            <p:ph type="title"/>
          </p:nvPr>
        </p:nvSpPr>
        <p:spPr bwMode="blackGray">
          <a:xfrm>
            <a:off x="387056" y="171452"/>
            <a:ext cx="8371082" cy="457049"/>
          </a:xfrm>
        </p:spPr>
        <p:txBody>
          <a:bodyPr/>
          <a:lstStyle>
            <a:lvl1pPr>
              <a:defRPr>
                <a:gradFill>
                  <a:gsLst>
                    <a:gs pos="0">
                      <a:schemeClr val="bg1"/>
                    </a:gs>
                    <a:gs pos="86000">
                      <a:schemeClr val="bg1"/>
                    </a:gs>
                  </a:gsLst>
                  <a:lin ang="5400000" scaled="0"/>
                </a:gradFill>
              </a:defRPr>
            </a:lvl1pPr>
          </a:lstStyle>
          <a:p>
            <a:r>
              <a:rPr lang="en-US" smtClean="0"/>
              <a:t>Click to edit Master title style</a:t>
            </a:r>
            <a:endParaRPr lang="en-US" dirty="0"/>
          </a:p>
        </p:txBody>
      </p:sp>
      <p:sp>
        <p:nvSpPr>
          <p:cNvPr id="7" name="Text Placeholder 5"/>
          <p:cNvSpPr>
            <a:spLocks noGrp="1"/>
          </p:cNvSpPr>
          <p:nvPr>
            <p:ph type="body" sz="quarter" idx="10"/>
          </p:nvPr>
        </p:nvSpPr>
        <p:spPr bwMode="blackGray">
          <a:xfrm>
            <a:off x="387057" y="1085852"/>
            <a:ext cx="8371083" cy="1500411"/>
          </a:xfrm>
        </p:spPr>
        <p:txBody>
          <a:bodyPr/>
          <a:lstStyle>
            <a:lvl1pPr marL="342820" indent="-342820">
              <a:buClrTx/>
              <a:buSzPct val="70000"/>
              <a:buFont typeface="Wingdings" pitchFamily="2" charset="2"/>
              <a:buChar char="§"/>
              <a:defRPr>
                <a:gradFill>
                  <a:gsLst>
                    <a:gs pos="0">
                      <a:schemeClr val="bg1"/>
                    </a:gs>
                    <a:gs pos="86000">
                      <a:schemeClr val="bg1"/>
                    </a:gs>
                  </a:gsLst>
                  <a:lin ang="5400000" scaled="0"/>
                </a:gradFill>
              </a:defRPr>
            </a:lvl1pPr>
            <a:lvl2pPr marL="685641" indent="-340439">
              <a:buClrTx/>
              <a:buSzPct val="70000"/>
              <a:buFont typeface="Wingdings" pitchFamily="2" charset="2"/>
              <a:buChar char="§"/>
              <a:defRPr>
                <a:gradFill>
                  <a:gsLst>
                    <a:gs pos="0">
                      <a:schemeClr val="bg1"/>
                    </a:gs>
                    <a:gs pos="86000">
                      <a:schemeClr val="bg1"/>
                    </a:gs>
                  </a:gsLst>
                  <a:lin ang="5400000" scaled="0"/>
                </a:gradFill>
              </a:defRPr>
            </a:lvl2pPr>
            <a:lvl3pPr marL="942758" indent="-301161">
              <a:buClrTx/>
              <a:buSzPct val="70000"/>
              <a:buFont typeface="Wingdings" pitchFamily="2" charset="2"/>
              <a:buChar char="§"/>
              <a:defRPr>
                <a:gradFill>
                  <a:gsLst>
                    <a:gs pos="0">
                      <a:schemeClr val="bg1"/>
                    </a:gs>
                    <a:gs pos="86000">
                      <a:schemeClr val="bg1"/>
                    </a:gs>
                  </a:gsLst>
                  <a:lin ang="5400000" scaled="0"/>
                </a:gradFill>
              </a:defRPr>
            </a:lvl3pPr>
            <a:lvl4pPr marL="1201064" indent="-257115">
              <a:buClrTx/>
              <a:buSzPct val="70000"/>
              <a:buFont typeface="Wingdings" pitchFamily="2" charset="2"/>
              <a:buChar char="§"/>
              <a:defRPr>
                <a:gradFill>
                  <a:gsLst>
                    <a:gs pos="0">
                      <a:schemeClr val="bg1"/>
                    </a:gs>
                    <a:gs pos="86000">
                      <a:schemeClr val="bg1"/>
                    </a:gs>
                  </a:gsLst>
                  <a:lin ang="5400000" scaled="0"/>
                </a:gradFill>
              </a:defRPr>
            </a:lvl4pPr>
            <a:lvl5pPr marL="1460561" indent="-257115">
              <a:buClrTx/>
              <a:buSzPct val="70000"/>
              <a:buFont typeface="Wingdings" pitchFamily="2" charset="2"/>
              <a:buChar char="§"/>
              <a:defRPr>
                <a:gradFill>
                  <a:gsLst>
                    <a:gs pos="0">
                      <a:schemeClr val="bg1"/>
                    </a:gs>
                    <a:gs pos="86000">
                      <a:schemeClr val="bg1"/>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97250705"/>
      </p:ext>
    </p:extLst>
  </p:cSld>
  <p:clrMapOvr>
    <a:masterClrMapping/>
  </p:clrMapOvr>
  <p:transition>
    <p:fade/>
  </p:transition>
  <p:timing>
    <p:tnLst>
      <p:par>
        <p:cTn id="1" dur="indefinite" restart="never" nodeType="tmRoot"/>
      </p:par>
    </p:tn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389437" y="172221"/>
            <a:ext cx="8363938" cy="526297"/>
          </a:xfrm>
          <a:prstGeom prst="rect">
            <a:avLst/>
          </a:prstGeom>
        </p:spPr>
        <p:txBody>
          <a:bodyPr lIns="68559" tIns="34281" rIns="68559" bIns="34281"/>
          <a:lstStyle/>
          <a:p>
            <a:r>
              <a:rPr lang="en-US" smtClean="0"/>
              <a:t>Click to edit Master title style</a:t>
            </a:r>
            <a:endParaRPr lang="en-US" dirty="0"/>
          </a:p>
        </p:txBody>
      </p:sp>
    </p:spTree>
    <p:extLst>
      <p:ext uri="{BB962C8B-B14F-4D97-AF65-F5344CB8AC3E}">
        <p14:creationId xmlns:p14="http://schemas.microsoft.com/office/powerpoint/2010/main" val="1211963575"/>
      </p:ext>
    </p:extLst>
  </p:cSld>
  <p:clrMapOvr>
    <a:masterClrMapping/>
  </p:clrMapOvr>
  <mc:AlternateContent xmlns:mc="http://schemas.openxmlformats.org/markup-compatibility/2006" xmlns:p14="http://schemas.microsoft.com/office/powerpoint/2010/main">
    <mc:Choice Requires="p14">
      <p:transition spd="slow" p14:dur="1150">
        <p:push/>
      </p:transition>
    </mc:Choice>
    <mc:Fallback xmlns="">
      <p:transition spd="slow">
        <p:push/>
      </p:transition>
    </mc:Fallback>
  </mc:AlternateContent>
  <p:timing>
    <p:tnLst>
      <p:par>
        <p:cTn id="1" dur="indefinite" restart="never" nodeType="tmRoot"/>
      </p:par>
    </p:tn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MS END SLIDE 2013">
    <p:spTree>
      <p:nvGrpSpPr>
        <p:cNvPr id="1" name=""/>
        <p:cNvGrpSpPr/>
        <p:nvPr/>
      </p:nvGrpSpPr>
      <p:grpSpPr>
        <a:xfrm>
          <a:off x="0" y="0"/>
          <a:ext cx="0" cy="0"/>
          <a:chOff x="0" y="0"/>
          <a:chExt cx="0" cy="0"/>
        </a:xfrm>
      </p:grpSpPr>
      <p:sp>
        <p:nvSpPr>
          <p:cNvPr id="5" name="Text Box 3"/>
          <p:cNvSpPr txBox="1">
            <a:spLocks noChangeArrowheads="1"/>
          </p:cNvSpPr>
          <p:nvPr userDrawn="1"/>
        </p:nvSpPr>
        <p:spPr bwMode="blackWhite">
          <a:xfrm>
            <a:off x="200763" y="4628734"/>
            <a:ext cx="8068991" cy="294060"/>
          </a:xfrm>
          <a:prstGeom prst="rect">
            <a:avLst/>
          </a:prstGeom>
          <a:noFill/>
          <a:ln w="12700">
            <a:noFill/>
            <a:miter lim="800000"/>
            <a:headEnd type="none" w="sm" len="sm"/>
            <a:tailEnd type="none" w="sm" len="sm"/>
          </a:ln>
          <a:effectLst/>
        </p:spPr>
        <p:txBody>
          <a:bodyPr vert="horz" wrap="square" lIns="134386" tIns="107508" rIns="134386" bIns="107508" numCol="1" anchor="t" anchorCtr="0" compatLnSpc="1">
            <a:prstTxWarp prst="textNoShape">
              <a:avLst/>
            </a:prstTxWarp>
            <a:spAutoFit/>
          </a:bodyPr>
          <a:lstStyle/>
          <a:p>
            <a:pPr defTabSz="685132" eaLnBrk="0" hangingPunct="0"/>
            <a:r>
              <a:rPr lang="en-US" sz="500" dirty="0">
                <a:gradFill>
                  <a:gsLst>
                    <a:gs pos="0">
                      <a:srgbClr val="292929"/>
                    </a:gs>
                    <a:gs pos="100000">
                      <a:srgbClr val="292929"/>
                    </a:gs>
                  </a:gsLst>
                  <a:lin ang="5400000" scaled="0"/>
                </a:gradFill>
                <a:cs typeface="Segoe UI" pitchFamily="34" charset="0"/>
              </a:rPr>
              <a:t>© </a:t>
            </a:r>
            <a:r>
              <a:rPr lang="en-US" sz="500" dirty="0" smtClean="0">
                <a:gradFill>
                  <a:gsLst>
                    <a:gs pos="0">
                      <a:srgbClr val="292929"/>
                    </a:gs>
                    <a:gs pos="100000">
                      <a:srgbClr val="292929"/>
                    </a:gs>
                  </a:gsLst>
                  <a:lin ang="5400000" scaled="0"/>
                </a:gradFill>
                <a:cs typeface="Segoe UI" pitchFamily="34" charset="0"/>
              </a:rPr>
              <a:t>2013 </a:t>
            </a:r>
            <a:r>
              <a:rPr lang="en-US" sz="500" dirty="0">
                <a:gradFill>
                  <a:gsLst>
                    <a:gs pos="0">
                      <a:srgbClr val="292929"/>
                    </a:gs>
                    <a:gs pos="100000">
                      <a:srgbClr val="292929"/>
                    </a:gs>
                  </a:gsLst>
                  <a:lin ang="5400000" scaled="0"/>
                </a:gradFill>
                <a:cs typeface="Segoe UI" pitchFamily="34" charset="0"/>
              </a:rPr>
              <a:t>Microsoft Corporation. All rights reserved. </a:t>
            </a: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invGray">
          <a:xfrm>
            <a:off x="337652" y="2313644"/>
            <a:ext cx="2417896" cy="516212"/>
          </a:xfrm>
          <a:prstGeom prst="rect">
            <a:avLst/>
          </a:prstGeom>
        </p:spPr>
      </p:pic>
    </p:spTree>
    <p:extLst>
      <p:ext uri="{BB962C8B-B14F-4D97-AF65-F5344CB8AC3E}">
        <p14:creationId xmlns:p14="http://schemas.microsoft.com/office/powerpoint/2010/main" val="1503613817"/>
      </p:ext>
    </p:extLst>
  </p:cSld>
  <p:clrMapOvr>
    <a:masterClrMapping/>
  </p:clrMapOvr>
  <p:transition>
    <p:fade/>
  </p:transition>
  <p:timing>
    <p:tnLst>
      <p:par>
        <p:cTn id="1" dur="indefinite" restart="never" nodeType="tmRoot"/>
      </p:par>
    </p:tnLst>
  </p:timing>
</p:sldLayout>
</file>

<file path=ppt/slideLayouts/slideLayout197.xml><?xml version="1.0" encoding="utf-8"?>
<p:sldLayout xmlns:a="http://schemas.openxmlformats.org/drawingml/2006/main" xmlns:r="http://schemas.openxmlformats.org/officeDocument/2006/relationships" xmlns:p="http://schemas.openxmlformats.org/presentationml/2006/main">
  <p:cSld name="Thank You 3">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8104" cy="5143967"/>
          </a:xfrm>
          <a:prstGeom prst="rect">
            <a:avLst/>
          </a:prstGeom>
        </p:spPr>
      </p:pic>
      <p:sp>
        <p:nvSpPr>
          <p:cNvPr id="2" name="Title 1"/>
          <p:cNvSpPr>
            <a:spLocks noGrp="1"/>
          </p:cNvSpPr>
          <p:nvPr>
            <p:ph type="title"/>
          </p:nvPr>
        </p:nvSpPr>
        <p:spPr>
          <a:xfrm>
            <a:off x="201930" y="2153433"/>
            <a:ext cx="8741880" cy="540148"/>
          </a:xfrm>
        </p:spPr>
        <p:txBody>
          <a:bodyPr/>
          <a:lstStyle>
            <a:lvl1pPr>
              <a:defRPr sz="3900">
                <a:solidFill>
                  <a:schemeClr val="bg1"/>
                </a:solidFill>
              </a:defRPr>
            </a:lvl1pPr>
          </a:lstStyle>
          <a:p>
            <a:r>
              <a:rPr lang="en-US" smtClean="0"/>
              <a:t>Click to edit Master title style</a:t>
            </a:r>
            <a:endParaRPr lang="en-US"/>
          </a:p>
        </p:txBody>
      </p:sp>
      <p:sp>
        <p:nvSpPr>
          <p:cNvPr id="3" name="Footer Placeholder 2"/>
          <p:cNvSpPr>
            <a:spLocks noGrp="1"/>
          </p:cNvSpPr>
          <p:nvPr>
            <p:ph type="ftr" sz="quarter" idx="10"/>
          </p:nvPr>
        </p:nvSpPr>
        <p:spPr>
          <a:xfrm>
            <a:off x="496110" y="4876738"/>
            <a:ext cx="3284096" cy="138499"/>
          </a:xfrm>
          <a:prstGeom prst="rect">
            <a:avLst/>
          </a:prstGeom>
        </p:spPr>
        <p:txBody>
          <a:bodyPr/>
          <a:lstStyle>
            <a:lvl1pPr>
              <a:defRPr>
                <a:solidFill>
                  <a:schemeClr val="bg1"/>
                </a:solidFill>
              </a:defRPr>
            </a:lvl1pPr>
          </a:lstStyle>
          <a:p>
            <a:pPr defTabSz="685600"/>
            <a:endParaRPr lang="en-US" dirty="0">
              <a:solidFill>
                <a:prstClr val="white"/>
              </a:solidFill>
            </a:endParaRPr>
          </a:p>
        </p:txBody>
      </p:sp>
      <p:sp>
        <p:nvSpPr>
          <p:cNvPr id="4" name="Slide Number Placeholder 3"/>
          <p:cNvSpPr>
            <a:spLocks noGrp="1"/>
          </p:cNvSpPr>
          <p:nvPr>
            <p:ph type="sldNum" sz="quarter" idx="11"/>
          </p:nvPr>
        </p:nvSpPr>
        <p:spPr>
          <a:xfrm>
            <a:off x="232829" y="4876738"/>
            <a:ext cx="261897" cy="138499"/>
          </a:xfrm>
          <a:prstGeom prst="rect">
            <a:avLst/>
          </a:prstGeom>
        </p:spPr>
        <p:txBody>
          <a:bodyPr/>
          <a:lstStyle>
            <a:lvl1pPr>
              <a:defRPr>
                <a:solidFill>
                  <a:schemeClr val="bg1"/>
                </a:solidFill>
              </a:defRPr>
            </a:lvl1pPr>
          </a:lstStyle>
          <a:p>
            <a:pPr defTabSz="685600"/>
            <a:fld id="{894E8EF0-91FF-4791-8529-F57CE0475C15}" type="slidenum">
              <a:rPr lang="nl-NL" smtClean="0">
                <a:solidFill>
                  <a:prstClr val="white"/>
                </a:solidFill>
              </a:rPr>
              <a:pPr defTabSz="685600"/>
              <a:t>‹#›</a:t>
            </a:fld>
            <a:endParaRPr lang="nl-NL" dirty="0">
              <a:solidFill>
                <a:prstClr val="white"/>
              </a:solidFill>
            </a:endParaRPr>
          </a:p>
        </p:txBody>
      </p:sp>
      <p:pic>
        <p:nvPicPr>
          <p:cNvPr id="7" name="Picture 2" descr="C:\Users\rsasaki\Desktop\MSFT_logo_c_C-Wh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200" y="162633"/>
            <a:ext cx="1479085" cy="544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2669525"/>
      </p:ext>
    </p:extLst>
  </p:cSld>
  <p:clrMapOvr>
    <a:masterClrMapping/>
  </p:clrMapOvr>
  <p:transition>
    <p:fade/>
  </p:transition>
  <p:timing>
    <p:tnLst>
      <p:par>
        <p:cTn id="1" dur="indefinite" restart="never" nodeType="tmRoot"/>
      </p:par>
    </p:tn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Demo slide">
    <p:bg>
      <p:bgRef idx="1001">
        <a:schemeClr val="bg2"/>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4" y="-234"/>
            <a:ext cx="9143533" cy="5143967"/>
          </a:xfrm>
          <a:prstGeom prst="rect">
            <a:avLst/>
          </a:prstGeom>
        </p:spPr>
      </p:pic>
      <p:sp>
        <p:nvSpPr>
          <p:cNvPr id="4" name="Rectangle 3"/>
          <p:cNvSpPr/>
          <p:nvPr userDrawn="1"/>
        </p:nvSpPr>
        <p:spPr bwMode="ltGray">
          <a:xfrm>
            <a:off x="0" y="0"/>
            <a:ext cx="2891204" cy="5143500"/>
          </a:xfrm>
          <a:prstGeom prst="rect">
            <a:avLst/>
          </a:prstGeom>
          <a:solidFill>
            <a:schemeClr val="accent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7556" tIns="80666" rIns="107556" bIns="80666" numCol="1" spcCol="0" rtlCol="0" fromWordArt="0" anchor="t" anchorCtr="0" forceAA="0" compatLnSpc="1">
            <a:prstTxWarp prst="textNoShape">
              <a:avLst/>
            </a:prstTxWarp>
            <a:noAutofit/>
          </a:bodyPr>
          <a:lstStyle/>
          <a:p>
            <a:pPr algn="ctr" defTabSz="685515" fontAlgn="base">
              <a:lnSpc>
                <a:spcPct val="90000"/>
              </a:lnSpc>
              <a:spcBef>
                <a:spcPct val="0"/>
              </a:spcBef>
              <a:spcAft>
                <a:spcPct val="0"/>
              </a:spcAft>
            </a:pPr>
            <a:endParaRPr lang="en-US" sz="1765"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03099" y="218301"/>
            <a:ext cx="2486177" cy="795539"/>
          </a:xfrm>
          <a:noFill/>
        </p:spPr>
        <p:txBody>
          <a:bodyPr tIns="91440" bIns="91440" anchor="t" anchorCtr="0"/>
          <a:lstStyle>
            <a:lvl1pPr>
              <a:defRPr sz="4411" spc="-74" baseline="0">
                <a:gradFill>
                  <a:gsLst>
                    <a:gs pos="0">
                      <a:schemeClr val="tx1"/>
                    </a:gs>
                    <a:gs pos="100000">
                      <a:schemeClr val="tx1"/>
                    </a:gs>
                  </a:gsLst>
                  <a:lin ang="5400000" scaled="0"/>
                </a:gradFill>
              </a:defRPr>
            </a:lvl1pPr>
          </a:lstStyle>
          <a:p>
            <a:r>
              <a:rPr lang="en-US" dirty="0" smtClean="0"/>
              <a:t>Demo</a:t>
            </a:r>
            <a:endParaRPr lang="en-US" dirty="0"/>
          </a:p>
        </p:txBody>
      </p:sp>
      <p:sp>
        <p:nvSpPr>
          <p:cNvPr id="5" name="Text Placeholder 4"/>
          <p:cNvSpPr>
            <a:spLocks noGrp="1"/>
          </p:cNvSpPr>
          <p:nvPr>
            <p:ph type="body" sz="quarter" idx="12" hasCustomPrompt="1"/>
          </p:nvPr>
        </p:nvSpPr>
        <p:spPr>
          <a:xfrm>
            <a:off x="201930" y="2907954"/>
            <a:ext cx="2487345" cy="1345411"/>
          </a:xfrm>
          <a:noFill/>
        </p:spPr>
        <p:txBody>
          <a:bodyPr lIns="182880" tIns="146304" rIns="182880" bIns="146304">
            <a:noAutofit/>
          </a:bodyPr>
          <a:lstStyle>
            <a:lvl1pPr marL="0" indent="0">
              <a:spcBef>
                <a:spcPts val="0"/>
              </a:spcBef>
              <a:buNone/>
              <a:defRPr sz="2059" spc="0" baseline="0">
                <a:gradFill>
                  <a:gsLst>
                    <a:gs pos="100000">
                      <a:schemeClr val="tx1"/>
                    </a:gs>
                    <a:gs pos="0">
                      <a:schemeClr val="tx1"/>
                    </a:gs>
                  </a:gsLst>
                  <a:lin ang="5400000" scaled="0"/>
                </a:gradFill>
                <a:latin typeface="+mj-lt"/>
              </a:defRPr>
            </a:lvl1pPr>
          </a:lstStyle>
          <a:p>
            <a:pPr lvl="0"/>
            <a:r>
              <a:rPr lang="en-US" dirty="0" smtClean="0"/>
              <a:t>Speaker Name</a:t>
            </a:r>
          </a:p>
        </p:txBody>
      </p:sp>
      <p:pic>
        <p:nvPicPr>
          <p:cNvPr id="7"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68029" y="4547029"/>
            <a:ext cx="1815035" cy="378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446752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 xmlns:p15="http://schemas.microsoft.com/office/powerpoint/2012/main"/>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itle Slide">
    <p:bg bwMode="black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2" hasCustomPrompt="1"/>
          </p:nvPr>
        </p:nvSpPr>
        <p:spPr>
          <a:xfrm>
            <a:off x="387056" y="1085850"/>
            <a:ext cx="4870924" cy="1157662"/>
          </a:xfrm>
        </p:spPr>
        <p:txBody>
          <a:bodyPr/>
          <a:lstStyle>
            <a:lvl1pPr marL="0" indent="0">
              <a:buNone/>
              <a:defRPr>
                <a:gradFill>
                  <a:gsLst>
                    <a:gs pos="0">
                      <a:schemeClr val="tx1"/>
                    </a:gs>
                    <a:gs pos="86000">
                      <a:schemeClr val="tx1"/>
                    </a:gs>
                  </a:gsLst>
                  <a:lin ang="5400000" scaled="0"/>
                </a:gradFill>
              </a:defRPr>
            </a:lvl1pPr>
          </a:lstStyle>
          <a:p>
            <a:r>
              <a:rPr lang="en-US" dirty="0" smtClean="0"/>
              <a:t>Name</a:t>
            </a:r>
          </a:p>
          <a:p>
            <a:r>
              <a:rPr lang="en-US" dirty="0" smtClean="0"/>
              <a:t>Title</a:t>
            </a:r>
          </a:p>
          <a:p>
            <a:r>
              <a:rPr lang="en-US" dirty="0" smtClean="0"/>
              <a:t>Microsoft Corporation</a:t>
            </a:r>
          </a:p>
        </p:txBody>
      </p:sp>
      <p:sp>
        <p:nvSpPr>
          <p:cNvPr id="5" name="Text Placeholder 2"/>
          <p:cNvSpPr>
            <a:spLocks noGrp="1"/>
          </p:cNvSpPr>
          <p:nvPr>
            <p:ph type="body" sz="quarter" idx="10" hasCustomPrompt="1"/>
          </p:nvPr>
        </p:nvSpPr>
        <p:spPr>
          <a:xfrm>
            <a:off x="387057" y="3143251"/>
            <a:ext cx="8371083" cy="567848"/>
          </a:xfrm>
        </p:spPr>
        <p:txBody>
          <a:bodyPr/>
          <a:lstStyle>
            <a:lvl1pPr marL="0" indent="0" algn="l" defTabSz="685615" rtl="0" eaLnBrk="1" latinLnBrk="0" hangingPunct="1">
              <a:lnSpc>
                <a:spcPct val="90000"/>
              </a:lnSpc>
              <a:spcBef>
                <a:spcPct val="0"/>
              </a:spcBef>
              <a:buNone/>
              <a:defRPr lang="en-US" sz="4100" b="0" kern="1200" cap="none" spc="-75" baseline="0" dirty="0">
                <a:ln w="3175">
                  <a:noFill/>
                </a:ln>
                <a:gradFill flip="none" rotWithShape="1">
                  <a:gsLst>
                    <a:gs pos="0">
                      <a:schemeClr val="bg1"/>
                    </a:gs>
                    <a:gs pos="86000">
                      <a:schemeClr val="bg1"/>
                    </a:gs>
                  </a:gsLst>
                  <a:lin ang="5400000" scaled="0"/>
                  <a:tileRect/>
                </a:gradFill>
                <a:effectLst/>
                <a:latin typeface="Segoe UI Light" pitchFamily="34" charset="0"/>
                <a:ea typeface="Segoe UI" pitchFamily="34" charset="0"/>
                <a:cs typeface="Segoe UI" pitchFamily="34" charset="0"/>
              </a:defRPr>
            </a:lvl1pPr>
          </a:lstStyle>
          <a:p>
            <a:pPr lvl="0"/>
            <a:r>
              <a:rPr lang="en-US" dirty="0" smtClean="0"/>
              <a:t>Title of Presentation</a:t>
            </a:r>
            <a:endParaRPr lang="en-US" dirty="0"/>
          </a:p>
        </p:txBody>
      </p:sp>
      <p:pic>
        <p:nvPicPr>
          <p:cNvPr id="6" name="Picture 2" descr="\\SERVER3\InternalBin\Resource DVD\DVD_ART36\DVD_Art_08-10-2010\Logos\Microsoft Dynamics\Dynamics - overall brand\dynamics brand rev h.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391280" y="4648613"/>
            <a:ext cx="1527861" cy="3429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SERVER3\InternalBin\Resource DVD\DVD_ART36\DVD_Art_08-10-2010\Logos\MICROSOFT (brand)\Microsoft corporate logo white.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03689" y="228601"/>
            <a:ext cx="1000386" cy="171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2229528"/>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4_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8" name="Rectangle 7"/>
          <p:cNvSpPr/>
          <p:nvPr userDrawn="1"/>
        </p:nvSpPr>
        <p:spPr bwMode="gray">
          <a:xfrm>
            <a:off x="315381" y="1594247"/>
            <a:ext cx="4803091" cy="2743200"/>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051" tIns="109637" rIns="137051" bIns="109637" numCol="1" spcCol="0" rtlCol="0" fromWordArt="0" anchor="t" anchorCtr="0" forceAA="0" compatLnSpc="1">
            <a:prstTxWarp prst="textNoShape">
              <a:avLst/>
            </a:prstTxWarp>
            <a:noAutofit/>
          </a:bodyPr>
          <a:lstStyle/>
          <a:p>
            <a:pPr algn="ctr" defTabSz="698732" fontAlgn="base">
              <a:lnSpc>
                <a:spcPct val="90000"/>
              </a:lnSpc>
              <a:spcBef>
                <a:spcPct val="0"/>
              </a:spcBef>
              <a:spcAft>
                <a:spcPct val="0"/>
              </a:spcAft>
            </a:pPr>
            <a:endParaRPr lang="en-US" sz="1799"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376850" y="1623652"/>
            <a:ext cx="4803042" cy="1904319"/>
          </a:xfrm>
          <a:noFill/>
        </p:spPr>
        <p:txBody>
          <a:bodyPr lIns="107525" tIns="67205" rIns="107525" bIns="67205" anchor="t" anchorCtr="0">
            <a:normAutofit/>
          </a:bodyPr>
          <a:lstStyle>
            <a:lvl1pPr>
              <a:defRPr sz="4099" spc="-75" baseline="0">
                <a:gradFill>
                  <a:gsLst>
                    <a:gs pos="5833">
                      <a:srgbClr val="FFFFFF"/>
                    </a:gs>
                    <a:gs pos="18000">
                      <a:srgbClr val="FFFFFF"/>
                    </a:gs>
                  </a:gsLst>
                  <a:lin ang="5400000" scaled="0"/>
                </a:gradFill>
              </a:defRPr>
            </a:lvl1pPr>
          </a:lstStyle>
          <a:p>
            <a:r>
              <a:rPr lang="nl-NL" noProof="0" dirty="0" smtClean="0"/>
              <a:t>De intermodale </a:t>
            </a:r>
            <a:r>
              <a:rPr lang="nl-NL" noProof="0" dirty="0" err="1" smtClean="0"/>
              <a:t>freight</a:t>
            </a:r>
            <a:r>
              <a:rPr lang="nl-NL" noProof="0" dirty="0" smtClean="0"/>
              <a:t> </a:t>
            </a:r>
            <a:r>
              <a:rPr lang="nl-NL" noProof="0" dirty="0" err="1" smtClean="0"/>
              <a:t>forwarder</a:t>
            </a:r>
            <a:r>
              <a:rPr lang="nl-NL" noProof="0" dirty="0" smtClean="0"/>
              <a:t/>
            </a:r>
            <a:br>
              <a:rPr lang="nl-NL" noProof="0" dirty="0" smtClean="0"/>
            </a:br>
            <a:r>
              <a:rPr lang="nl-NL" noProof="0" dirty="0" smtClean="0"/>
              <a:t>Tussenrapportage</a:t>
            </a:r>
            <a:endParaRPr lang="nl-NL" noProof="0" dirty="0"/>
          </a:p>
        </p:txBody>
      </p:sp>
      <p:sp>
        <p:nvSpPr>
          <p:cNvPr id="11" name="Text Placeholder 2"/>
          <p:cNvSpPr>
            <a:spLocks noGrp="1"/>
          </p:cNvSpPr>
          <p:nvPr>
            <p:ph type="body" sz="quarter" idx="14" hasCustomPrompt="1"/>
          </p:nvPr>
        </p:nvSpPr>
        <p:spPr bwMode="ltGray">
          <a:xfrm>
            <a:off x="476605" y="3466569"/>
            <a:ext cx="4662332" cy="840185"/>
          </a:xfrm>
        </p:spPr>
        <p:txBody>
          <a:bodyPr tIns="80645" bIns="80645" anchor="b">
            <a:noAutofit/>
          </a:bodyPr>
          <a:lstStyle>
            <a:lvl1pPr marL="0" indent="0">
              <a:lnSpc>
                <a:spcPct val="100000"/>
              </a:lnSpc>
              <a:spcBef>
                <a:spcPts val="0"/>
              </a:spcBef>
              <a:buNone/>
              <a:defRPr sz="2099" baseline="0">
                <a:gradFill>
                  <a:gsLst>
                    <a:gs pos="1250">
                      <a:srgbClr val="FFFFFF"/>
                    </a:gs>
                    <a:gs pos="99000">
                      <a:srgbClr val="FFFFFF"/>
                    </a:gs>
                  </a:gsLst>
                  <a:lin ang="5400000" scaled="0"/>
                </a:gradFill>
              </a:defRPr>
            </a:lvl1pPr>
          </a:lstStyle>
          <a:p>
            <a:pPr lvl="0"/>
            <a:r>
              <a:rPr lang="en-US" dirty="0" smtClean="0"/>
              <a:t>Ard-Jan Cieremans</a:t>
            </a:r>
            <a:br>
              <a:rPr lang="en-US" dirty="0" smtClean="0"/>
            </a:br>
            <a:r>
              <a:rPr lang="en-US" dirty="0" smtClean="0"/>
              <a:t>15-01-2016</a:t>
            </a:r>
            <a:endParaRPr lang="en-US" dirty="0"/>
          </a:p>
        </p:txBody>
      </p:sp>
      <p:pic>
        <p:nvPicPr>
          <p:cNvPr id="2051"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848600" y="4629150"/>
            <a:ext cx="1066800" cy="424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6753997"/>
      </p:ext>
    </p:extLst>
  </p:cSld>
  <p:clrMapOvr>
    <a:masterClrMapping/>
  </p:clrMapOvr>
  <p:transition>
    <p:fad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xxx_Demo, Video etc. &quot;special&quot; slides">
    <p:bg bwMode="black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Picture Placeholder 11"/>
          <p:cNvSpPr>
            <a:spLocks noGrp="1"/>
          </p:cNvSpPr>
          <p:nvPr>
            <p:ph type="pic" sz="quarter" idx="11" hasCustomPrompt="1"/>
          </p:nvPr>
        </p:nvSpPr>
        <p:spPr>
          <a:xfrm>
            <a:off x="0" y="2978610"/>
            <a:ext cx="9144000" cy="336095"/>
          </a:xfrm>
        </p:spPr>
        <p:txBody>
          <a:bodyPr anchor="b"/>
          <a:lstStyle>
            <a:lvl1pPr marL="0" indent="0" algn="ctr">
              <a:buNone/>
              <a:defRPr baseline="0">
                <a:gradFill>
                  <a:gsLst>
                    <a:gs pos="0">
                      <a:schemeClr val="tx2"/>
                    </a:gs>
                    <a:gs pos="86000">
                      <a:schemeClr val="tx2"/>
                    </a:gs>
                  </a:gsLst>
                  <a:lin ang="5400000" scaled="0"/>
                </a:gradFill>
              </a:defRPr>
            </a:lvl1pPr>
          </a:lstStyle>
          <a:p>
            <a:r>
              <a:rPr lang="en-US" dirty="0" smtClean="0"/>
              <a:t>Click on icon to change picture</a:t>
            </a:r>
            <a:endParaRPr lang="en-US" dirty="0"/>
          </a:p>
        </p:txBody>
      </p:sp>
      <p:sp>
        <p:nvSpPr>
          <p:cNvPr id="10" name="Title 1"/>
          <p:cNvSpPr>
            <a:spLocks noGrp="1"/>
          </p:cNvSpPr>
          <p:nvPr>
            <p:ph type="ctrTitle"/>
          </p:nvPr>
        </p:nvSpPr>
        <p:spPr>
          <a:xfrm>
            <a:off x="387055" y="4469469"/>
            <a:ext cx="6928384" cy="498598"/>
          </a:xfrm>
        </p:spPr>
        <p:txBody>
          <a:bodyPr anchor="ctr" anchorCtr="0">
            <a:noAutofit/>
          </a:bodyPr>
          <a:lstStyle>
            <a:lvl1pPr>
              <a:lnSpc>
                <a:spcPct val="90000"/>
              </a:lnSpc>
              <a:defRPr sz="3600">
                <a:gradFill>
                  <a:gsLst>
                    <a:gs pos="0">
                      <a:schemeClr val="bg1"/>
                    </a:gs>
                    <a:gs pos="88000">
                      <a:schemeClr val="bg1"/>
                    </a:gs>
                  </a:gsLst>
                  <a:lin ang="5400000" scaled="0"/>
                </a:gradFill>
              </a:defRPr>
            </a:lvl1pPr>
          </a:lstStyle>
          <a:p>
            <a:r>
              <a:rPr lang="en-US" smtClean="0"/>
              <a:t>Click to edit Master title style</a:t>
            </a:r>
            <a:endParaRPr lang="en-US" dirty="0"/>
          </a:p>
        </p:txBody>
      </p:sp>
      <p:sp>
        <p:nvSpPr>
          <p:cNvPr id="11" name="Text Placeholder 6"/>
          <p:cNvSpPr>
            <a:spLocks noGrp="1"/>
          </p:cNvSpPr>
          <p:nvPr>
            <p:ph type="body" sz="quarter" idx="10" hasCustomPrompt="1"/>
          </p:nvPr>
        </p:nvSpPr>
        <p:spPr>
          <a:xfrm>
            <a:off x="387062" y="3453496"/>
            <a:ext cx="6928859" cy="1033983"/>
          </a:xfrm>
        </p:spPr>
        <p:txBody>
          <a:bodyPr anchor="t" anchorCtr="0">
            <a:noAutofit/>
            <a:scene3d>
              <a:camera prst="orthographicFront"/>
              <a:lightRig rig="flat" dir="t"/>
            </a:scene3d>
            <a:sp3d>
              <a:contourClr>
                <a:schemeClr val="tx2"/>
              </a:contourClr>
            </a:sp3d>
          </a:bodyPr>
          <a:lstStyle>
            <a:lvl1pPr marL="0" indent="0" algn="l">
              <a:buFont typeface="Arial" pitchFamily="34" charset="0"/>
              <a:buNone/>
              <a:defRPr kumimoji="0" lang="en-US" sz="7500" b="0" i="0" u="none" strike="noStrike" kern="1200" cap="none" spc="-482" normalizeH="0" baseline="0" noProof="0" dirty="0" smtClean="0">
                <a:ln w="11430"/>
                <a:gradFill>
                  <a:gsLst>
                    <a:gs pos="0">
                      <a:schemeClr val="bg1"/>
                    </a:gs>
                    <a:gs pos="88000">
                      <a:schemeClr val="bg1"/>
                    </a:gs>
                  </a:gsLst>
                  <a:lin ang="5400000"/>
                </a:gra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3843890897"/>
      </p:ext>
    </p:extLst>
  </p:cSld>
  <p:clrMapOvr>
    <a:masterClrMapping/>
  </p:clrMapOvr>
  <mc:AlternateContent xmlns:mc="http://schemas.openxmlformats.org/markup-compatibility/2006" xmlns:p14="http://schemas.microsoft.com/office/powerpoint/2010/main">
    <mc:Choice Requires="p14">
      <p:transition spd="slow" p14:dur="1150">
        <p:push/>
      </p:transition>
    </mc:Choice>
    <mc:Fallback xmlns="">
      <p:transition spd="slow">
        <p:push/>
      </p:transition>
    </mc:Fallback>
  </mc:AlternateContent>
  <p:timing>
    <p:tnLst>
      <p:par>
        <p:cTn id="1" dur="indefinite" restart="never" nodeType="tmRoot"/>
      </p:par>
    </p:tnLst>
  </p:timing>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itle Slide (Custom Photo)">
    <p:bg bwMode="black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2" hasCustomPrompt="1"/>
          </p:nvPr>
        </p:nvSpPr>
        <p:spPr>
          <a:xfrm>
            <a:off x="387056" y="1085850"/>
            <a:ext cx="4870924" cy="1157662"/>
          </a:xfrm>
        </p:spPr>
        <p:txBody>
          <a:bodyPr/>
          <a:lstStyle>
            <a:lvl1pPr marL="0" indent="0">
              <a:buNone/>
              <a:defRPr>
                <a:gradFill>
                  <a:gsLst>
                    <a:gs pos="0">
                      <a:schemeClr val="tx1"/>
                    </a:gs>
                    <a:gs pos="86000">
                      <a:schemeClr val="tx1"/>
                    </a:gs>
                  </a:gsLst>
                  <a:lin ang="5400000" scaled="0"/>
                </a:gradFill>
              </a:defRPr>
            </a:lvl1pPr>
          </a:lstStyle>
          <a:p>
            <a:r>
              <a:rPr lang="en-US" dirty="0" smtClean="0"/>
              <a:t>Name</a:t>
            </a:r>
          </a:p>
          <a:p>
            <a:r>
              <a:rPr lang="en-US" dirty="0" smtClean="0"/>
              <a:t>Title</a:t>
            </a:r>
          </a:p>
          <a:p>
            <a:r>
              <a:rPr lang="en-US" dirty="0" smtClean="0"/>
              <a:t>Microsoft Corporation</a:t>
            </a:r>
          </a:p>
        </p:txBody>
      </p:sp>
      <p:sp>
        <p:nvSpPr>
          <p:cNvPr id="5" name="Text Placeholder 2"/>
          <p:cNvSpPr>
            <a:spLocks noGrp="1"/>
          </p:cNvSpPr>
          <p:nvPr>
            <p:ph type="body" sz="quarter" idx="10" hasCustomPrompt="1"/>
          </p:nvPr>
        </p:nvSpPr>
        <p:spPr>
          <a:xfrm>
            <a:off x="387055" y="3143251"/>
            <a:ext cx="8371083" cy="567848"/>
          </a:xfrm>
        </p:spPr>
        <p:txBody>
          <a:bodyPr/>
          <a:lstStyle>
            <a:lvl1pPr marL="0" indent="0" algn="l" defTabSz="685615" rtl="0" eaLnBrk="1" latinLnBrk="0" hangingPunct="1">
              <a:lnSpc>
                <a:spcPct val="90000"/>
              </a:lnSpc>
              <a:spcBef>
                <a:spcPct val="0"/>
              </a:spcBef>
              <a:buNone/>
              <a:defRPr lang="en-US" sz="4100" b="0" kern="1200" cap="none" spc="-75" baseline="0" dirty="0">
                <a:ln w="3175">
                  <a:noFill/>
                </a:ln>
                <a:gradFill flip="none" rotWithShape="1">
                  <a:gsLst>
                    <a:gs pos="0">
                      <a:schemeClr val="bg1"/>
                    </a:gs>
                    <a:gs pos="86000">
                      <a:schemeClr val="bg1"/>
                    </a:gs>
                  </a:gsLst>
                  <a:lin ang="5400000" scaled="0"/>
                  <a:tileRect/>
                </a:gradFill>
                <a:effectLst/>
                <a:latin typeface="Segoe UI Light" pitchFamily="34" charset="0"/>
                <a:ea typeface="Segoe UI" pitchFamily="34" charset="0"/>
                <a:cs typeface="Segoe UI" pitchFamily="34" charset="0"/>
              </a:defRPr>
            </a:lvl1pPr>
          </a:lstStyle>
          <a:p>
            <a:pPr lvl="0"/>
            <a:r>
              <a:rPr lang="en-US" dirty="0" smtClean="0"/>
              <a:t>Title of Presentation</a:t>
            </a:r>
            <a:endParaRPr lang="en-US" dirty="0"/>
          </a:p>
        </p:txBody>
      </p:sp>
      <p:pic>
        <p:nvPicPr>
          <p:cNvPr id="6" name="Picture 2" descr="\\SERVER3\InternalBin\Resource DVD\DVD_ART36\DVD_Art_08-10-2010\Logos\Microsoft Dynamics\Dynamics - overall brand\dynamics brand rev h.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391280" y="4648613"/>
            <a:ext cx="1527861" cy="3429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SERVER3\InternalBin\Resource DVD\DVD_ART36\DVD_Art_08-10-2010\Logos\MICROSOFT (brand)\Microsoft corporate logo white.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03689" y="228601"/>
            <a:ext cx="1000386" cy="171450"/>
          </a:xfrm>
          <a:prstGeom prst="rect">
            <a:avLst/>
          </a:prstGeom>
          <a:noFill/>
          <a:extLst>
            <a:ext uri="{909E8E84-426E-40DD-AFC4-6F175D3DCCD1}">
              <a14:hiddenFill xmlns:a14="http://schemas.microsoft.com/office/drawing/2010/main">
                <a:solidFill>
                  <a:srgbClr val="FFFFFF"/>
                </a:solidFill>
              </a14:hiddenFill>
            </a:ext>
          </a:extLst>
        </p:spPr>
      </p:pic>
      <p:sp>
        <p:nvSpPr>
          <p:cNvPr id="4" name="Picture Placeholder 3"/>
          <p:cNvSpPr>
            <a:spLocks noGrp="1"/>
          </p:cNvSpPr>
          <p:nvPr>
            <p:ph type="pic" sz="quarter" idx="13" hasCustomPrompt="1"/>
          </p:nvPr>
        </p:nvSpPr>
        <p:spPr>
          <a:xfrm>
            <a:off x="5443769" y="2584461"/>
            <a:ext cx="3700235" cy="295356"/>
          </a:xfrm>
          <a:solidFill>
            <a:schemeClr val="bg1"/>
          </a:solidFill>
        </p:spPr>
        <p:txBody>
          <a:bodyPr anchor="b"/>
          <a:lstStyle>
            <a:lvl1pPr marL="0" indent="0" algn="ctr">
              <a:buNone/>
              <a:defRPr sz="2100" baseline="0">
                <a:gradFill>
                  <a:gsLst>
                    <a:gs pos="0">
                      <a:schemeClr val="tx1"/>
                    </a:gs>
                    <a:gs pos="86000">
                      <a:schemeClr val="tx1"/>
                    </a:gs>
                  </a:gsLst>
                  <a:lin ang="5400000" scaled="0"/>
                </a:gradFill>
              </a:defRPr>
            </a:lvl1pPr>
          </a:lstStyle>
          <a:p>
            <a:r>
              <a:rPr lang="en-US" dirty="0" smtClean="0"/>
              <a:t>Click on icon to add picture</a:t>
            </a:r>
            <a:endParaRPr lang="en-US" dirty="0"/>
          </a:p>
        </p:txBody>
      </p:sp>
    </p:spTree>
    <p:extLst>
      <p:ext uri="{BB962C8B-B14F-4D97-AF65-F5344CB8AC3E}">
        <p14:creationId xmlns:p14="http://schemas.microsoft.com/office/powerpoint/2010/main" val="3755348722"/>
      </p:ext>
    </p:extLst>
  </p:cSld>
  <p:clrMapOvr>
    <a:masterClrMapping/>
  </p:clrMapOvr>
  <p:transition>
    <p:fade/>
  </p:transition>
  <p:timing>
    <p:tnLst>
      <p:par>
        <p:cTn id="1" dur="indefinite" restart="never" nodeType="tmRoot"/>
      </p:par>
    </p:tn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Demo, Video etc. &quot;special&quot; slides">
    <p:bg bwMode="black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7056" y="4469469"/>
            <a:ext cx="6928860" cy="498598"/>
          </a:xfrm>
        </p:spPr>
        <p:txBody>
          <a:bodyPr wrap="square" anchor="ctr" anchorCtr="0">
            <a:normAutofit/>
          </a:bodyPr>
          <a:lstStyle>
            <a:lvl1pPr>
              <a:lnSpc>
                <a:spcPct val="90000"/>
              </a:lnSpc>
              <a:defRPr sz="3600">
                <a:gradFill>
                  <a:gsLst>
                    <a:gs pos="0">
                      <a:schemeClr val="bg1"/>
                    </a:gs>
                    <a:gs pos="88000">
                      <a:schemeClr val="bg1"/>
                    </a:gs>
                  </a:gsLst>
                  <a:lin ang="5400000" scaled="0"/>
                </a:gradFill>
              </a:defRPr>
            </a:lvl1pPr>
          </a:lstStyle>
          <a:p>
            <a:r>
              <a:rPr lang="en-US" smtClean="0"/>
              <a:t>Click to edit Master title style</a:t>
            </a:r>
            <a:endParaRPr lang="en-US" dirty="0"/>
          </a:p>
        </p:txBody>
      </p:sp>
      <p:sp>
        <p:nvSpPr>
          <p:cNvPr id="7" name="Text Placeholder 6"/>
          <p:cNvSpPr>
            <a:spLocks noGrp="1"/>
          </p:cNvSpPr>
          <p:nvPr>
            <p:ph type="body" sz="quarter" idx="10" hasCustomPrompt="1"/>
          </p:nvPr>
        </p:nvSpPr>
        <p:spPr>
          <a:xfrm>
            <a:off x="387059" y="3453497"/>
            <a:ext cx="6928859" cy="1033983"/>
          </a:xfrm>
        </p:spPr>
        <p:txBody>
          <a:bodyPr anchor="t" anchorCtr="0">
            <a:noAutofit/>
            <a:scene3d>
              <a:camera prst="orthographicFront"/>
              <a:lightRig rig="flat" dir="t"/>
            </a:scene3d>
            <a:sp3d>
              <a:contourClr>
                <a:schemeClr val="tx2"/>
              </a:contourClr>
            </a:sp3d>
          </a:bodyPr>
          <a:lstStyle>
            <a:lvl1pPr marL="0" indent="0" algn="l">
              <a:buFont typeface="Arial" pitchFamily="34" charset="0"/>
              <a:buNone/>
              <a:defRPr kumimoji="0" lang="en-US" sz="7499" b="0" i="0" u="none" strike="noStrike" kern="1200" cap="none" spc="-482" normalizeH="0" baseline="0" noProof="0" dirty="0" smtClean="0">
                <a:ln w="11430"/>
                <a:gradFill>
                  <a:gsLst>
                    <a:gs pos="0">
                      <a:schemeClr val="bg1"/>
                    </a:gs>
                    <a:gs pos="88000">
                      <a:schemeClr val="bg1"/>
                    </a:gs>
                  </a:gsLst>
                  <a:lin ang="5400000"/>
                </a:gradFill>
                <a:effectLst/>
                <a:uLnTx/>
                <a:uFillTx/>
                <a:latin typeface="+mj-lt"/>
                <a:ea typeface="+mn-ea"/>
                <a:cs typeface="+mn-cs"/>
              </a:defRPr>
            </a:lvl1pPr>
          </a:lstStyle>
          <a:p>
            <a:pPr lvl="0"/>
            <a:r>
              <a:rPr lang="en-US" dirty="0" smtClean="0"/>
              <a:t>click to…</a:t>
            </a:r>
          </a:p>
        </p:txBody>
      </p:sp>
      <p:pic>
        <p:nvPicPr>
          <p:cNvPr id="4" name="Picture 2" descr="\\SERVER3\InternalBin\Resource DVD\DVD_ART36\DVD_Art_08-10-2010\Logos\Microsoft Dynamics\Dynamics - overall brand\dynamics brand rev h.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391280" y="4648613"/>
            <a:ext cx="1527861" cy="342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1097120"/>
      </p:ext>
    </p:extLst>
  </p:cSld>
  <p:clrMapOvr>
    <a:masterClrMapping/>
  </p:clrMapOvr>
  <p:transition>
    <p:fade/>
  </p:transition>
  <p:timing>
    <p:tnLst>
      <p:par>
        <p:cTn id="1" dur="indefinite" restart="never" nodeType="tmRoot"/>
      </p:par>
    </p:tn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bg bwMode="black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7055" y="4469469"/>
            <a:ext cx="6928384" cy="498598"/>
          </a:xfrm>
        </p:spPr>
        <p:txBody>
          <a:bodyPr anchor="ctr" anchorCtr="0">
            <a:normAutofit/>
          </a:bodyPr>
          <a:lstStyle>
            <a:lvl1pPr>
              <a:lnSpc>
                <a:spcPct val="90000"/>
              </a:lnSpc>
              <a:defRPr sz="3600">
                <a:gradFill>
                  <a:gsLst>
                    <a:gs pos="0">
                      <a:schemeClr val="bg1"/>
                    </a:gs>
                    <a:gs pos="88000">
                      <a:schemeClr val="bg1"/>
                    </a:gs>
                  </a:gsLst>
                  <a:lin ang="5400000" scaled="0"/>
                </a:gradFill>
              </a:defRPr>
            </a:lvl1pPr>
          </a:lstStyle>
          <a:p>
            <a:r>
              <a:rPr lang="en-US" smtClean="0"/>
              <a:t>Click to edit Master title style</a:t>
            </a:r>
            <a:endParaRPr lang="en-US" dirty="0"/>
          </a:p>
        </p:txBody>
      </p:sp>
      <p:sp>
        <p:nvSpPr>
          <p:cNvPr id="7" name="Text Placeholder 6"/>
          <p:cNvSpPr>
            <a:spLocks noGrp="1"/>
          </p:cNvSpPr>
          <p:nvPr>
            <p:ph type="body" sz="quarter" idx="10" hasCustomPrompt="1"/>
          </p:nvPr>
        </p:nvSpPr>
        <p:spPr>
          <a:xfrm>
            <a:off x="387059" y="3453497"/>
            <a:ext cx="6928859" cy="1033983"/>
          </a:xfrm>
        </p:spPr>
        <p:txBody>
          <a:bodyPr anchor="t" anchorCtr="0">
            <a:noAutofit/>
            <a:scene3d>
              <a:camera prst="orthographicFront"/>
              <a:lightRig rig="flat" dir="t"/>
            </a:scene3d>
            <a:sp3d>
              <a:contourClr>
                <a:schemeClr val="tx2"/>
              </a:contourClr>
            </a:sp3d>
          </a:bodyPr>
          <a:lstStyle>
            <a:lvl1pPr marL="0" indent="0" algn="l">
              <a:buFont typeface="Arial" pitchFamily="34" charset="0"/>
              <a:buNone/>
              <a:defRPr kumimoji="0" lang="en-US" sz="7499" b="0" i="0" u="none" strike="noStrike" kern="1200" cap="none" spc="-482" normalizeH="0" baseline="0" noProof="0" dirty="0" smtClean="0">
                <a:ln w="11430"/>
                <a:gradFill>
                  <a:gsLst>
                    <a:gs pos="0">
                      <a:schemeClr val="bg1"/>
                    </a:gs>
                    <a:gs pos="88000">
                      <a:schemeClr val="bg1"/>
                    </a:gs>
                  </a:gsLst>
                  <a:lin ang="5400000"/>
                </a:gradFill>
                <a:effectLst/>
                <a:uLnTx/>
                <a:uFillTx/>
                <a:latin typeface="+mj-lt"/>
                <a:ea typeface="+mn-ea"/>
                <a:cs typeface="+mn-cs"/>
              </a:defRPr>
            </a:lvl1pPr>
          </a:lstStyle>
          <a:p>
            <a:pPr lvl="0"/>
            <a:r>
              <a:rPr lang="en-US" dirty="0" smtClean="0"/>
              <a:t>click to…</a:t>
            </a:r>
          </a:p>
        </p:txBody>
      </p:sp>
      <p:pic>
        <p:nvPicPr>
          <p:cNvPr id="4" name="Picture 2" descr="\\SERVER3\InternalBin\Resource DVD\DVD_ART36\DVD_Art_08-10-2010\Logos\Microsoft Dynamics\Dynamics - overall brand\dynamics brand rev h.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391280" y="4648613"/>
            <a:ext cx="1527861" cy="342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035894"/>
      </p:ext>
    </p:extLst>
  </p:cSld>
  <p:clrMapOvr>
    <a:masterClrMapping/>
  </p:clrMapOvr>
  <p:transition>
    <p:fade/>
  </p:transition>
  <p:timing>
    <p:tnLst>
      <p:par>
        <p:cTn id="1" dur="indefinite" restart="never" nodeType="tmRoot"/>
      </p:par>
    </p:tn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2_Demo, Video etc. &quot;special&quot; slides">
    <p:bg bwMode="black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7055" y="4469469"/>
            <a:ext cx="6928384" cy="498598"/>
          </a:xfrm>
        </p:spPr>
        <p:txBody>
          <a:bodyPr anchor="ctr" anchorCtr="0">
            <a:normAutofit/>
          </a:bodyPr>
          <a:lstStyle>
            <a:lvl1pPr>
              <a:lnSpc>
                <a:spcPct val="90000"/>
              </a:lnSpc>
              <a:defRPr sz="3600">
                <a:gradFill>
                  <a:gsLst>
                    <a:gs pos="0">
                      <a:schemeClr val="bg1"/>
                    </a:gs>
                    <a:gs pos="88000">
                      <a:schemeClr val="bg1"/>
                    </a:gs>
                  </a:gsLst>
                  <a:lin ang="5400000" scaled="0"/>
                </a:gradFill>
              </a:defRPr>
            </a:lvl1pPr>
          </a:lstStyle>
          <a:p>
            <a:r>
              <a:rPr lang="en-US" smtClean="0"/>
              <a:t>Click to edit Master title style</a:t>
            </a:r>
            <a:endParaRPr lang="en-US" dirty="0"/>
          </a:p>
        </p:txBody>
      </p:sp>
      <p:sp>
        <p:nvSpPr>
          <p:cNvPr id="7" name="Text Placeholder 6"/>
          <p:cNvSpPr>
            <a:spLocks noGrp="1"/>
          </p:cNvSpPr>
          <p:nvPr>
            <p:ph type="body" sz="quarter" idx="10" hasCustomPrompt="1"/>
          </p:nvPr>
        </p:nvSpPr>
        <p:spPr>
          <a:xfrm>
            <a:off x="387059" y="3453497"/>
            <a:ext cx="6928859" cy="1033983"/>
          </a:xfrm>
        </p:spPr>
        <p:txBody>
          <a:bodyPr anchor="t" anchorCtr="0">
            <a:noAutofit/>
            <a:scene3d>
              <a:camera prst="orthographicFront"/>
              <a:lightRig rig="flat" dir="t"/>
            </a:scene3d>
            <a:sp3d>
              <a:contourClr>
                <a:schemeClr val="tx2"/>
              </a:contourClr>
            </a:sp3d>
          </a:bodyPr>
          <a:lstStyle>
            <a:lvl1pPr marL="0" indent="0" algn="l">
              <a:buFont typeface="Arial" pitchFamily="34" charset="0"/>
              <a:buNone/>
              <a:defRPr kumimoji="0" lang="en-US" sz="7499" b="0" i="0" u="none" strike="noStrike" kern="1200" cap="none" spc="-482" normalizeH="0" baseline="0" noProof="0" dirty="0" smtClean="0">
                <a:ln w="11430"/>
                <a:gradFill>
                  <a:gsLst>
                    <a:gs pos="0">
                      <a:schemeClr val="bg1"/>
                    </a:gs>
                    <a:gs pos="88000">
                      <a:schemeClr val="bg1"/>
                    </a:gs>
                  </a:gsLst>
                  <a:lin ang="5400000"/>
                </a:gradFill>
                <a:effectLst/>
                <a:uLnTx/>
                <a:uFillTx/>
                <a:latin typeface="+mj-lt"/>
                <a:ea typeface="+mn-ea"/>
                <a:cs typeface="+mn-cs"/>
              </a:defRPr>
            </a:lvl1pPr>
          </a:lstStyle>
          <a:p>
            <a:pPr lvl="0"/>
            <a:r>
              <a:rPr lang="en-US" dirty="0" smtClean="0"/>
              <a:t>click to…</a:t>
            </a:r>
          </a:p>
        </p:txBody>
      </p:sp>
      <p:pic>
        <p:nvPicPr>
          <p:cNvPr id="4" name="Picture 2" descr="\\SERVER3\InternalBin\Resource DVD\DVD_ART36\DVD_Art_08-10-2010\Logos\Microsoft Dynamics\Dynamics - overall brand\dynamics brand rev h.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391280" y="4648613"/>
            <a:ext cx="1527861" cy="342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0161595"/>
      </p:ext>
    </p:extLst>
  </p:cSld>
  <p:clrMapOvr>
    <a:masterClrMapping/>
  </p:clrMapOvr>
  <p:transition>
    <p:fade/>
  </p:transition>
  <p:timing>
    <p:tnLst>
      <p:par>
        <p:cTn id="1" dur="indefinite" restart="never" nodeType="tmRoot"/>
      </p:par>
    </p:tnLst>
  </p:timing>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3_Demo, Video etc. &quot;special&quot; slides">
    <p:bg bwMode="black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7055" y="4469469"/>
            <a:ext cx="6928384" cy="498598"/>
          </a:xfrm>
        </p:spPr>
        <p:txBody>
          <a:bodyPr anchor="ctr" anchorCtr="0">
            <a:normAutofit/>
          </a:bodyPr>
          <a:lstStyle>
            <a:lvl1pPr>
              <a:lnSpc>
                <a:spcPct val="90000"/>
              </a:lnSpc>
              <a:defRPr sz="3600">
                <a:gradFill>
                  <a:gsLst>
                    <a:gs pos="0">
                      <a:schemeClr val="bg1"/>
                    </a:gs>
                    <a:gs pos="88000">
                      <a:schemeClr val="bg1"/>
                    </a:gs>
                  </a:gsLst>
                  <a:lin ang="5400000" scaled="0"/>
                </a:gradFill>
              </a:defRPr>
            </a:lvl1pPr>
          </a:lstStyle>
          <a:p>
            <a:r>
              <a:rPr lang="en-US" smtClean="0"/>
              <a:t>Click to edit Master title style</a:t>
            </a:r>
            <a:endParaRPr lang="en-US" dirty="0"/>
          </a:p>
        </p:txBody>
      </p:sp>
      <p:sp>
        <p:nvSpPr>
          <p:cNvPr id="7" name="Text Placeholder 6"/>
          <p:cNvSpPr>
            <a:spLocks noGrp="1"/>
          </p:cNvSpPr>
          <p:nvPr>
            <p:ph type="body" sz="quarter" idx="10" hasCustomPrompt="1"/>
          </p:nvPr>
        </p:nvSpPr>
        <p:spPr>
          <a:xfrm>
            <a:off x="387054" y="3453497"/>
            <a:ext cx="6928860" cy="1033983"/>
          </a:xfrm>
        </p:spPr>
        <p:txBody>
          <a:bodyPr anchor="t" anchorCtr="0">
            <a:noAutofit/>
            <a:scene3d>
              <a:camera prst="orthographicFront"/>
              <a:lightRig rig="flat" dir="t"/>
            </a:scene3d>
            <a:sp3d>
              <a:contourClr>
                <a:schemeClr val="tx2"/>
              </a:contourClr>
            </a:sp3d>
          </a:bodyPr>
          <a:lstStyle>
            <a:lvl1pPr marL="0" indent="0" algn="l">
              <a:buFont typeface="Arial" pitchFamily="34" charset="0"/>
              <a:buNone/>
              <a:defRPr kumimoji="0" lang="en-US" sz="7499" b="0" i="0" u="none" strike="noStrike" kern="1200" cap="none" spc="-482" normalizeH="0" baseline="0" noProof="0" dirty="0" smtClean="0">
                <a:ln w="11430"/>
                <a:gradFill>
                  <a:gsLst>
                    <a:gs pos="0">
                      <a:schemeClr val="bg1"/>
                    </a:gs>
                    <a:gs pos="88000">
                      <a:schemeClr val="bg1"/>
                    </a:gs>
                  </a:gsLst>
                  <a:lin ang="5400000"/>
                </a:gradFill>
                <a:effectLst/>
                <a:uLnTx/>
                <a:uFillTx/>
                <a:latin typeface="+mj-lt"/>
                <a:ea typeface="+mn-ea"/>
                <a:cs typeface="+mn-cs"/>
              </a:defRPr>
            </a:lvl1pPr>
          </a:lstStyle>
          <a:p>
            <a:pPr lvl="0"/>
            <a:r>
              <a:rPr lang="en-US" dirty="0" smtClean="0"/>
              <a:t>click to…</a:t>
            </a:r>
          </a:p>
        </p:txBody>
      </p:sp>
      <p:pic>
        <p:nvPicPr>
          <p:cNvPr id="4" name="Picture 2" descr="\\SERVER3\InternalBin\Resource DVD\DVD_ART36\DVD_Art_08-10-2010\Logos\Microsoft Dynamics\Dynamics - overall brand\dynamics brand rev h.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391280" y="4648613"/>
            <a:ext cx="1527861" cy="342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1209111"/>
      </p:ext>
    </p:extLst>
  </p:cSld>
  <p:clrMapOvr>
    <a:masterClrMapping/>
  </p:clrMapOvr>
  <p:transition>
    <p:fade/>
  </p:transition>
  <p:timing>
    <p:tnLst>
      <p:par>
        <p:cTn id="1" dur="indefinite" restart="never" nodeType="tmRoot"/>
      </p:par>
    </p:tn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4_Demo, Video etc. &quot;special&quot; slides">
    <p:bg bwMode="black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ctrTitle"/>
          </p:nvPr>
        </p:nvSpPr>
        <p:spPr>
          <a:xfrm>
            <a:off x="387055" y="4469469"/>
            <a:ext cx="6928384" cy="498598"/>
          </a:xfrm>
        </p:spPr>
        <p:txBody>
          <a:bodyPr anchor="ctr" anchorCtr="0">
            <a:normAutofit/>
          </a:bodyPr>
          <a:lstStyle>
            <a:lvl1pPr>
              <a:lnSpc>
                <a:spcPct val="90000"/>
              </a:lnSpc>
              <a:defRPr sz="3600">
                <a:gradFill>
                  <a:gsLst>
                    <a:gs pos="0">
                      <a:schemeClr val="bg1"/>
                    </a:gs>
                    <a:gs pos="88000">
                      <a:schemeClr val="bg1"/>
                    </a:gs>
                  </a:gsLst>
                  <a:lin ang="5400000" scaled="0"/>
                </a:gradFill>
              </a:defRPr>
            </a:lvl1pPr>
          </a:lstStyle>
          <a:p>
            <a:r>
              <a:rPr lang="en-US" smtClean="0"/>
              <a:t>Click to edit Master title style</a:t>
            </a:r>
            <a:endParaRPr lang="en-US" dirty="0"/>
          </a:p>
        </p:txBody>
      </p:sp>
      <p:sp>
        <p:nvSpPr>
          <p:cNvPr id="11" name="Text Placeholder 6"/>
          <p:cNvSpPr>
            <a:spLocks noGrp="1"/>
          </p:cNvSpPr>
          <p:nvPr>
            <p:ph type="body" sz="quarter" idx="10" hasCustomPrompt="1"/>
          </p:nvPr>
        </p:nvSpPr>
        <p:spPr>
          <a:xfrm>
            <a:off x="387059" y="3453497"/>
            <a:ext cx="6928859" cy="1033983"/>
          </a:xfrm>
        </p:spPr>
        <p:txBody>
          <a:bodyPr anchor="t" anchorCtr="0">
            <a:noAutofit/>
            <a:scene3d>
              <a:camera prst="orthographicFront"/>
              <a:lightRig rig="flat" dir="t"/>
            </a:scene3d>
            <a:sp3d>
              <a:contourClr>
                <a:schemeClr val="tx2"/>
              </a:contourClr>
            </a:sp3d>
          </a:bodyPr>
          <a:lstStyle>
            <a:lvl1pPr marL="0" indent="0" algn="l">
              <a:buFont typeface="Arial" pitchFamily="34" charset="0"/>
              <a:buNone/>
              <a:defRPr kumimoji="0" lang="en-US" sz="7499" b="0" i="0" u="none" strike="noStrike" kern="1200" cap="none" spc="-482" normalizeH="0" baseline="0" noProof="0" dirty="0" smtClean="0">
                <a:ln w="11430"/>
                <a:gradFill>
                  <a:gsLst>
                    <a:gs pos="0">
                      <a:schemeClr val="bg1"/>
                    </a:gs>
                    <a:gs pos="88000">
                      <a:schemeClr val="bg1"/>
                    </a:gs>
                  </a:gsLst>
                  <a:lin ang="5400000"/>
                </a:gradFill>
                <a:effectLst/>
                <a:uLnTx/>
                <a:uFillTx/>
                <a:latin typeface="+mj-lt"/>
                <a:ea typeface="+mn-ea"/>
                <a:cs typeface="+mn-cs"/>
              </a:defRPr>
            </a:lvl1pPr>
          </a:lstStyle>
          <a:p>
            <a:pPr lvl="0"/>
            <a:r>
              <a:rPr lang="en-US" dirty="0" smtClean="0"/>
              <a:t>click to…</a:t>
            </a:r>
          </a:p>
        </p:txBody>
      </p:sp>
      <p:pic>
        <p:nvPicPr>
          <p:cNvPr id="4" name="Picture 2" descr="\\SERVER3\InternalBin\Resource DVD\DVD_ART36\DVD_Art_08-10-2010\Logos\Microsoft Dynamics\Dynamics - overall brand\dynamics brand rev h.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391280" y="4648613"/>
            <a:ext cx="1527861" cy="342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9053969"/>
      </p:ext>
    </p:extLst>
  </p:cSld>
  <p:clrMapOvr>
    <a:masterClrMapping/>
  </p:clrMapOvr>
  <p:transition>
    <p:fade/>
  </p:transition>
  <p:timing>
    <p:tnLst>
      <p:par>
        <p:cTn id="1" dur="indefinite" restart="never" nodeType="tmRoot"/>
      </p:par>
    </p:tnLst>
  </p:timing>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5_Demo, Video etc. &quot;special&quot; slides">
    <p:bg bwMode="black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7055" y="4469469"/>
            <a:ext cx="6928384" cy="498598"/>
          </a:xfrm>
        </p:spPr>
        <p:txBody>
          <a:bodyPr anchor="ctr" anchorCtr="0">
            <a:normAutofit/>
          </a:bodyPr>
          <a:lstStyle>
            <a:lvl1pPr>
              <a:lnSpc>
                <a:spcPct val="90000"/>
              </a:lnSpc>
              <a:defRPr sz="3600">
                <a:gradFill>
                  <a:gsLst>
                    <a:gs pos="0">
                      <a:schemeClr val="bg1"/>
                    </a:gs>
                    <a:gs pos="88000">
                      <a:schemeClr val="bg1"/>
                    </a:gs>
                  </a:gsLst>
                  <a:lin ang="5400000" scaled="0"/>
                </a:gradFill>
              </a:defRPr>
            </a:lvl1pPr>
          </a:lstStyle>
          <a:p>
            <a:r>
              <a:rPr lang="en-US" smtClean="0"/>
              <a:t>Click to edit Master title style</a:t>
            </a:r>
            <a:endParaRPr lang="en-US" dirty="0"/>
          </a:p>
        </p:txBody>
      </p:sp>
      <p:sp>
        <p:nvSpPr>
          <p:cNvPr id="7" name="Text Placeholder 6"/>
          <p:cNvSpPr>
            <a:spLocks noGrp="1"/>
          </p:cNvSpPr>
          <p:nvPr>
            <p:ph type="body" sz="quarter" idx="10" hasCustomPrompt="1"/>
          </p:nvPr>
        </p:nvSpPr>
        <p:spPr>
          <a:xfrm>
            <a:off x="387059" y="3453497"/>
            <a:ext cx="6928859" cy="1033983"/>
          </a:xfrm>
        </p:spPr>
        <p:txBody>
          <a:bodyPr anchor="t" anchorCtr="0">
            <a:noAutofit/>
            <a:scene3d>
              <a:camera prst="orthographicFront"/>
              <a:lightRig rig="flat" dir="t"/>
            </a:scene3d>
            <a:sp3d>
              <a:contourClr>
                <a:schemeClr val="tx2"/>
              </a:contourClr>
            </a:sp3d>
          </a:bodyPr>
          <a:lstStyle>
            <a:lvl1pPr marL="0" indent="0" algn="l">
              <a:buFont typeface="Arial" pitchFamily="34" charset="0"/>
              <a:buNone/>
              <a:defRPr kumimoji="0" lang="en-US" sz="7499" b="0" i="0" u="none" strike="noStrike" kern="1200" cap="none" spc="-482" normalizeH="0" baseline="0" noProof="0" dirty="0" smtClean="0">
                <a:ln w="11430"/>
                <a:gradFill>
                  <a:gsLst>
                    <a:gs pos="0">
                      <a:schemeClr val="bg1"/>
                    </a:gs>
                    <a:gs pos="88000">
                      <a:schemeClr val="bg1"/>
                    </a:gs>
                  </a:gsLst>
                  <a:lin ang="5400000"/>
                </a:gradFill>
                <a:effectLst/>
                <a:uLnTx/>
                <a:uFillTx/>
                <a:latin typeface="+mj-lt"/>
                <a:ea typeface="+mn-ea"/>
                <a:cs typeface="+mn-cs"/>
              </a:defRPr>
            </a:lvl1pPr>
          </a:lstStyle>
          <a:p>
            <a:pPr lvl="0"/>
            <a:r>
              <a:rPr lang="en-US" dirty="0" smtClean="0"/>
              <a:t>click to…</a:t>
            </a:r>
          </a:p>
        </p:txBody>
      </p:sp>
      <p:pic>
        <p:nvPicPr>
          <p:cNvPr id="4" name="Picture 2" descr="\\SERVER3\InternalBin\Resource DVD\DVD_ART36\DVD_Art_08-10-2010\Logos\Microsoft Dynamics\Dynamics - overall brand\dynamics brand rev h.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391280" y="4648613"/>
            <a:ext cx="1527861" cy="342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6460501"/>
      </p:ext>
    </p:extLst>
  </p:cSld>
  <p:clrMapOvr>
    <a:masterClrMapping/>
  </p:clrMapOvr>
  <p:transition>
    <p:fade/>
  </p:transition>
  <p:timing>
    <p:tnLst>
      <p:par>
        <p:cTn id="1" dur="indefinite" restart="never" nodeType="tmRoot"/>
      </p:par>
    </p:tnLst>
  </p:timing>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6_Demo, Video etc. &quot;special&quot; slides">
    <p:bg bwMode="black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7055" y="4469469"/>
            <a:ext cx="6928384" cy="498598"/>
          </a:xfrm>
        </p:spPr>
        <p:txBody>
          <a:bodyPr anchor="ctr" anchorCtr="0">
            <a:normAutofit/>
          </a:bodyPr>
          <a:lstStyle>
            <a:lvl1pPr>
              <a:lnSpc>
                <a:spcPct val="90000"/>
              </a:lnSpc>
              <a:defRPr sz="3600">
                <a:gradFill>
                  <a:gsLst>
                    <a:gs pos="0">
                      <a:schemeClr val="bg1"/>
                    </a:gs>
                    <a:gs pos="88000">
                      <a:schemeClr val="bg1"/>
                    </a:gs>
                  </a:gsLst>
                  <a:lin ang="5400000" scaled="0"/>
                </a:gradFill>
              </a:defRPr>
            </a:lvl1pPr>
          </a:lstStyle>
          <a:p>
            <a:r>
              <a:rPr lang="en-US" smtClean="0"/>
              <a:t>Click to edit Master title style</a:t>
            </a:r>
            <a:endParaRPr lang="en-US" dirty="0"/>
          </a:p>
        </p:txBody>
      </p:sp>
      <p:sp>
        <p:nvSpPr>
          <p:cNvPr id="7" name="Text Placeholder 6"/>
          <p:cNvSpPr>
            <a:spLocks noGrp="1"/>
          </p:cNvSpPr>
          <p:nvPr>
            <p:ph type="body" sz="quarter" idx="10" hasCustomPrompt="1"/>
          </p:nvPr>
        </p:nvSpPr>
        <p:spPr>
          <a:xfrm>
            <a:off x="387059" y="3453497"/>
            <a:ext cx="6928859" cy="1033983"/>
          </a:xfrm>
        </p:spPr>
        <p:txBody>
          <a:bodyPr anchor="t" anchorCtr="0">
            <a:noAutofit/>
            <a:scene3d>
              <a:camera prst="orthographicFront"/>
              <a:lightRig rig="flat" dir="t"/>
            </a:scene3d>
            <a:sp3d>
              <a:contourClr>
                <a:schemeClr val="tx2"/>
              </a:contourClr>
            </a:sp3d>
          </a:bodyPr>
          <a:lstStyle>
            <a:lvl1pPr marL="0" indent="0" algn="l">
              <a:buFont typeface="Arial" pitchFamily="34" charset="0"/>
              <a:buNone/>
              <a:defRPr kumimoji="0" lang="en-US" sz="7499" b="0" i="0" u="none" strike="noStrike" kern="1200" cap="none" spc="-482" normalizeH="0" baseline="0" noProof="0" dirty="0" smtClean="0">
                <a:ln w="11430"/>
                <a:gradFill>
                  <a:gsLst>
                    <a:gs pos="0">
                      <a:schemeClr val="bg1"/>
                    </a:gs>
                    <a:gs pos="88000">
                      <a:schemeClr val="bg1"/>
                    </a:gs>
                  </a:gsLst>
                  <a:lin ang="5400000"/>
                </a:gradFill>
                <a:effectLst/>
                <a:uLnTx/>
                <a:uFillTx/>
                <a:latin typeface="+mj-lt"/>
                <a:ea typeface="+mn-ea"/>
                <a:cs typeface="+mn-cs"/>
              </a:defRPr>
            </a:lvl1pPr>
          </a:lstStyle>
          <a:p>
            <a:pPr lvl="0"/>
            <a:r>
              <a:rPr lang="en-US" dirty="0" smtClean="0"/>
              <a:t>click to…</a:t>
            </a:r>
          </a:p>
        </p:txBody>
      </p:sp>
      <p:pic>
        <p:nvPicPr>
          <p:cNvPr id="4" name="Picture 2" descr="\\SERVER3\InternalBin\Resource DVD\DVD_ART36\DVD_Art_08-10-2010\Logos\Microsoft Dynamics\Dynamics - overall brand\dynamics brand rev h.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391280" y="4648613"/>
            <a:ext cx="1527861" cy="342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5739219"/>
      </p:ext>
    </p:extLst>
  </p:cSld>
  <p:clrMapOvr>
    <a:masterClrMapping/>
  </p:clrMapOvr>
  <p:transition>
    <p:fade/>
  </p:transition>
  <p:timing>
    <p:tnLst>
      <p:par>
        <p:cTn id="1" dur="indefinite" restart="never" nodeType="tmRoot"/>
      </p:par>
    </p:tnLst>
  </p:timing>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7_Demo, Video etc. &quot;special&quot; slides">
    <p:bg bwMode="black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ctrTitle"/>
          </p:nvPr>
        </p:nvSpPr>
        <p:spPr>
          <a:xfrm>
            <a:off x="387055" y="4469469"/>
            <a:ext cx="6928384" cy="498598"/>
          </a:xfrm>
        </p:spPr>
        <p:txBody>
          <a:bodyPr anchor="ctr" anchorCtr="0">
            <a:normAutofit/>
          </a:bodyPr>
          <a:lstStyle>
            <a:lvl1pPr>
              <a:lnSpc>
                <a:spcPct val="90000"/>
              </a:lnSpc>
              <a:defRPr sz="3600">
                <a:gradFill>
                  <a:gsLst>
                    <a:gs pos="0">
                      <a:schemeClr val="bg1"/>
                    </a:gs>
                    <a:gs pos="88000">
                      <a:schemeClr val="bg1"/>
                    </a:gs>
                  </a:gsLst>
                  <a:lin ang="5400000" scaled="0"/>
                </a:gradFill>
              </a:defRPr>
            </a:lvl1pPr>
          </a:lstStyle>
          <a:p>
            <a:r>
              <a:rPr lang="en-US" smtClean="0"/>
              <a:t>Click to edit Master title style</a:t>
            </a:r>
            <a:endParaRPr lang="en-US" dirty="0"/>
          </a:p>
        </p:txBody>
      </p:sp>
      <p:sp>
        <p:nvSpPr>
          <p:cNvPr id="11" name="Text Placeholder 6"/>
          <p:cNvSpPr>
            <a:spLocks noGrp="1"/>
          </p:cNvSpPr>
          <p:nvPr>
            <p:ph type="body" sz="quarter" idx="10" hasCustomPrompt="1"/>
          </p:nvPr>
        </p:nvSpPr>
        <p:spPr>
          <a:xfrm>
            <a:off x="387059" y="3453497"/>
            <a:ext cx="6928859" cy="1033983"/>
          </a:xfrm>
        </p:spPr>
        <p:txBody>
          <a:bodyPr anchor="t" anchorCtr="0">
            <a:noAutofit/>
            <a:scene3d>
              <a:camera prst="orthographicFront"/>
              <a:lightRig rig="flat" dir="t"/>
            </a:scene3d>
            <a:sp3d>
              <a:contourClr>
                <a:schemeClr val="tx2"/>
              </a:contourClr>
            </a:sp3d>
          </a:bodyPr>
          <a:lstStyle>
            <a:lvl1pPr marL="0" indent="0" algn="l">
              <a:buFont typeface="Arial" pitchFamily="34" charset="0"/>
              <a:buNone/>
              <a:defRPr kumimoji="0" lang="en-US" sz="7499" b="0" i="0" u="none" strike="noStrike" kern="1200" cap="none" spc="-482" normalizeH="0" baseline="0" noProof="0" dirty="0" smtClean="0">
                <a:ln w="11430"/>
                <a:gradFill>
                  <a:gsLst>
                    <a:gs pos="0">
                      <a:schemeClr val="bg1"/>
                    </a:gs>
                    <a:gs pos="88000">
                      <a:schemeClr val="bg1"/>
                    </a:gs>
                  </a:gsLst>
                  <a:lin ang="5400000"/>
                </a:gradFill>
                <a:effectLst/>
                <a:uLnTx/>
                <a:uFillTx/>
                <a:latin typeface="+mj-lt"/>
                <a:ea typeface="+mn-ea"/>
                <a:cs typeface="+mn-cs"/>
              </a:defRPr>
            </a:lvl1pPr>
          </a:lstStyle>
          <a:p>
            <a:pPr lvl="0"/>
            <a:r>
              <a:rPr lang="en-US" dirty="0" smtClean="0"/>
              <a:t>click to…</a:t>
            </a:r>
          </a:p>
        </p:txBody>
      </p:sp>
      <p:pic>
        <p:nvPicPr>
          <p:cNvPr id="4" name="Picture 2" descr="\\SERVER3\InternalBin\Resource DVD\DVD_ART36\DVD_Art_08-10-2010\Logos\Microsoft Dynamics\Dynamics - overall brand\dynamics brand rev h.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391280" y="4648613"/>
            <a:ext cx="1527861" cy="342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0362465"/>
      </p:ext>
    </p:extLst>
  </p:cSld>
  <p:clrMapOvr>
    <a:masterClrMapping/>
  </p:clrMapOvr>
  <p:transition>
    <p:fade/>
  </p:transition>
  <p:timing>
    <p:tnLst>
      <p:par>
        <p:cTn id="1" dur="indefinite" restart="never" nodeType="tmRoot"/>
      </p:par>
    </p:tnLst>
  </p:timing>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8_Demo, Video etc. &quot;special&quot; slides">
    <p:bg bwMode="black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7055" y="4469469"/>
            <a:ext cx="6928384" cy="498598"/>
          </a:xfrm>
        </p:spPr>
        <p:txBody>
          <a:bodyPr anchor="ctr" anchorCtr="0">
            <a:normAutofit/>
          </a:bodyPr>
          <a:lstStyle>
            <a:lvl1pPr>
              <a:lnSpc>
                <a:spcPct val="90000"/>
              </a:lnSpc>
              <a:defRPr sz="3600">
                <a:gradFill>
                  <a:gsLst>
                    <a:gs pos="0">
                      <a:schemeClr val="bg1"/>
                    </a:gs>
                    <a:gs pos="88000">
                      <a:schemeClr val="bg1"/>
                    </a:gs>
                  </a:gsLst>
                  <a:lin ang="5400000" scaled="0"/>
                </a:gradFill>
              </a:defRPr>
            </a:lvl1pPr>
          </a:lstStyle>
          <a:p>
            <a:r>
              <a:rPr lang="en-US" smtClean="0"/>
              <a:t>Click to edit Master title style</a:t>
            </a:r>
            <a:endParaRPr lang="en-US" dirty="0"/>
          </a:p>
        </p:txBody>
      </p:sp>
      <p:sp>
        <p:nvSpPr>
          <p:cNvPr id="7" name="Text Placeholder 6"/>
          <p:cNvSpPr>
            <a:spLocks noGrp="1"/>
          </p:cNvSpPr>
          <p:nvPr>
            <p:ph type="body" sz="quarter" idx="10" hasCustomPrompt="1"/>
          </p:nvPr>
        </p:nvSpPr>
        <p:spPr>
          <a:xfrm>
            <a:off x="387059" y="3453497"/>
            <a:ext cx="6928859" cy="1033983"/>
          </a:xfrm>
        </p:spPr>
        <p:txBody>
          <a:bodyPr anchor="t" anchorCtr="0">
            <a:noAutofit/>
            <a:scene3d>
              <a:camera prst="orthographicFront"/>
              <a:lightRig rig="flat" dir="t"/>
            </a:scene3d>
            <a:sp3d>
              <a:contourClr>
                <a:schemeClr val="tx2"/>
              </a:contourClr>
            </a:sp3d>
          </a:bodyPr>
          <a:lstStyle>
            <a:lvl1pPr marL="0" indent="0" algn="l">
              <a:buFont typeface="Arial" pitchFamily="34" charset="0"/>
              <a:buNone/>
              <a:defRPr kumimoji="0" lang="en-US" sz="7499" b="0" i="0" u="none" strike="noStrike" kern="1200" cap="none" spc="-482" normalizeH="0" baseline="0" noProof="0" dirty="0" smtClean="0">
                <a:ln w="11430"/>
                <a:gradFill>
                  <a:gsLst>
                    <a:gs pos="0">
                      <a:schemeClr val="bg1"/>
                    </a:gs>
                    <a:gs pos="88000">
                      <a:schemeClr val="bg1"/>
                    </a:gs>
                  </a:gsLst>
                  <a:lin ang="5400000"/>
                </a:gradFill>
                <a:effectLst/>
                <a:uLnTx/>
                <a:uFillTx/>
                <a:latin typeface="+mj-lt"/>
                <a:ea typeface="+mn-ea"/>
                <a:cs typeface="+mn-cs"/>
              </a:defRPr>
            </a:lvl1pPr>
          </a:lstStyle>
          <a:p>
            <a:pPr lvl="0"/>
            <a:r>
              <a:rPr lang="en-US" dirty="0" smtClean="0"/>
              <a:t>click to…</a:t>
            </a:r>
          </a:p>
        </p:txBody>
      </p:sp>
      <p:pic>
        <p:nvPicPr>
          <p:cNvPr id="4" name="Picture 2" descr="\\SERVER3\InternalBin\Resource DVD\DVD_ART36\DVD_Art_08-10-2010\Logos\Microsoft Dynamics\Dynamics - overall brand\dynamics brand rev h.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391280" y="4648613"/>
            <a:ext cx="1527861" cy="342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8117415"/>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Title Slide">
    <p:bg bwMode="black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2" hasCustomPrompt="1"/>
          </p:nvPr>
        </p:nvSpPr>
        <p:spPr>
          <a:xfrm>
            <a:off x="387056" y="1085850"/>
            <a:ext cx="4870924" cy="1157662"/>
          </a:xfrm>
        </p:spPr>
        <p:txBody>
          <a:bodyPr/>
          <a:lstStyle>
            <a:lvl1pPr marL="0" indent="0">
              <a:buNone/>
              <a:defRPr>
                <a:gradFill>
                  <a:gsLst>
                    <a:gs pos="0">
                      <a:schemeClr val="tx1"/>
                    </a:gs>
                    <a:gs pos="86000">
                      <a:schemeClr val="tx1"/>
                    </a:gs>
                  </a:gsLst>
                  <a:lin ang="5400000" scaled="0"/>
                </a:gradFill>
              </a:defRPr>
            </a:lvl1pPr>
          </a:lstStyle>
          <a:p>
            <a:r>
              <a:rPr lang="en-US" dirty="0" smtClean="0"/>
              <a:t>Name</a:t>
            </a:r>
          </a:p>
          <a:p>
            <a:r>
              <a:rPr lang="en-US" dirty="0" smtClean="0"/>
              <a:t>Title</a:t>
            </a:r>
          </a:p>
          <a:p>
            <a:r>
              <a:rPr lang="en-US" dirty="0" smtClean="0"/>
              <a:t>Microsoft Corporation</a:t>
            </a:r>
          </a:p>
        </p:txBody>
      </p:sp>
      <p:sp>
        <p:nvSpPr>
          <p:cNvPr id="5" name="Text Placeholder 2"/>
          <p:cNvSpPr>
            <a:spLocks noGrp="1"/>
          </p:cNvSpPr>
          <p:nvPr>
            <p:ph type="body" sz="quarter" idx="10" hasCustomPrompt="1"/>
          </p:nvPr>
        </p:nvSpPr>
        <p:spPr>
          <a:xfrm>
            <a:off x="387063" y="3143254"/>
            <a:ext cx="8371083" cy="567848"/>
          </a:xfrm>
        </p:spPr>
        <p:txBody>
          <a:bodyPr/>
          <a:lstStyle>
            <a:lvl1pPr marL="0" indent="0" algn="l" defTabSz="685546" rtl="0" eaLnBrk="1" latinLnBrk="0" hangingPunct="1">
              <a:lnSpc>
                <a:spcPct val="90000"/>
              </a:lnSpc>
              <a:spcBef>
                <a:spcPct val="0"/>
              </a:spcBef>
              <a:buNone/>
              <a:defRPr lang="en-US" sz="4100" b="0" kern="1200" cap="none" spc="-75" baseline="0" dirty="0">
                <a:ln w="3175">
                  <a:noFill/>
                </a:ln>
                <a:gradFill flip="none" rotWithShape="1">
                  <a:gsLst>
                    <a:gs pos="0">
                      <a:schemeClr val="bg1"/>
                    </a:gs>
                    <a:gs pos="86000">
                      <a:schemeClr val="bg1"/>
                    </a:gs>
                  </a:gsLst>
                  <a:lin ang="5400000" scaled="0"/>
                  <a:tileRect/>
                </a:gradFill>
                <a:effectLst/>
                <a:latin typeface="Segoe UI Light" pitchFamily="34" charset="0"/>
                <a:ea typeface="Segoe UI" pitchFamily="34" charset="0"/>
                <a:cs typeface="Segoe UI" pitchFamily="34" charset="0"/>
              </a:defRPr>
            </a:lvl1pPr>
          </a:lstStyle>
          <a:p>
            <a:pPr lvl="0"/>
            <a:r>
              <a:rPr lang="en-US" dirty="0" smtClean="0"/>
              <a:t>Title of Presentation</a:t>
            </a:r>
            <a:endParaRPr lang="en-US" dirty="0"/>
          </a:p>
        </p:txBody>
      </p:sp>
      <p:pic>
        <p:nvPicPr>
          <p:cNvPr id="6" name="Picture 2" descr="\\SERVER3\InternalBin\Resource DVD\DVD_ART36\DVD_Art_08-10-2010\Logos\Microsoft Dynamics\Dynamics - overall brand\dynamics brand rev h.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391284" y="4648613"/>
            <a:ext cx="1527861" cy="3429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SERVER3\InternalBin\Resource DVD\DVD_ART36\DVD_Art_08-10-2010\Logos\MICROSOFT (brand)\Microsoft corporate logo white.png"/>
          <p:cNvPicPr>
            <a:picLocks noChangeAspect="1" noChangeArrowheads="1"/>
          </p:cNvPicPr>
          <p:nvPr userDrawn="1"/>
        </p:nvPicPr>
        <p:blipFill>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03689" y="228601"/>
            <a:ext cx="1000386" cy="171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0373717"/>
      </p:ext>
    </p:extLst>
  </p:cSld>
  <p:clrMapOvr>
    <a:masterClrMapping/>
  </p:clrMapOvr>
  <mc:AlternateContent xmlns:mc="http://schemas.openxmlformats.org/markup-compatibility/2006" xmlns:p14="http://schemas.microsoft.com/office/powerpoint/2010/main">
    <mc:Choice Requires="p14">
      <p:transition spd="slow" p14:dur="1150">
        <p:push/>
      </p:transition>
    </mc:Choice>
    <mc:Fallback xmlns="">
      <p:transition spd="slow">
        <p:push/>
      </p:transition>
    </mc:Fallback>
  </mc:AlternateContent>
  <p:timing>
    <p:tnLst>
      <p:par>
        <p:cTn id="1" dur="indefinite" restart="never" nodeType="tmRoot"/>
      </p:par>
    </p:tnLst>
  </p:timing>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9_Demo, Video etc. &quot;special&quot; slides">
    <p:bg bwMode="black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7055" y="4469469"/>
            <a:ext cx="6928384" cy="498598"/>
          </a:xfrm>
        </p:spPr>
        <p:txBody>
          <a:bodyPr anchor="ctr" anchorCtr="0">
            <a:normAutofit/>
          </a:bodyPr>
          <a:lstStyle>
            <a:lvl1pPr>
              <a:lnSpc>
                <a:spcPct val="90000"/>
              </a:lnSpc>
              <a:defRPr sz="3600">
                <a:gradFill>
                  <a:gsLst>
                    <a:gs pos="0">
                      <a:schemeClr val="bg1"/>
                    </a:gs>
                    <a:gs pos="88000">
                      <a:schemeClr val="bg1"/>
                    </a:gs>
                  </a:gsLst>
                  <a:lin ang="5400000" scaled="0"/>
                </a:gradFill>
              </a:defRPr>
            </a:lvl1pPr>
          </a:lstStyle>
          <a:p>
            <a:r>
              <a:rPr lang="en-US" smtClean="0"/>
              <a:t>Click to edit Master title style</a:t>
            </a:r>
            <a:endParaRPr lang="en-US" dirty="0"/>
          </a:p>
        </p:txBody>
      </p:sp>
      <p:sp>
        <p:nvSpPr>
          <p:cNvPr id="7" name="Text Placeholder 6"/>
          <p:cNvSpPr>
            <a:spLocks noGrp="1"/>
          </p:cNvSpPr>
          <p:nvPr>
            <p:ph type="body" sz="quarter" idx="10" hasCustomPrompt="1"/>
          </p:nvPr>
        </p:nvSpPr>
        <p:spPr>
          <a:xfrm>
            <a:off x="387059" y="3453497"/>
            <a:ext cx="6928859" cy="1033983"/>
          </a:xfrm>
        </p:spPr>
        <p:txBody>
          <a:bodyPr anchor="t" anchorCtr="0">
            <a:noAutofit/>
            <a:scene3d>
              <a:camera prst="orthographicFront"/>
              <a:lightRig rig="flat" dir="t"/>
            </a:scene3d>
            <a:sp3d>
              <a:contourClr>
                <a:schemeClr val="tx2"/>
              </a:contourClr>
            </a:sp3d>
          </a:bodyPr>
          <a:lstStyle>
            <a:lvl1pPr marL="0" indent="0" algn="l">
              <a:buFont typeface="Arial" pitchFamily="34" charset="0"/>
              <a:buNone/>
              <a:defRPr kumimoji="0" lang="en-US" sz="7499" b="0" i="0" u="none" strike="noStrike" kern="1200" cap="none" spc="-482" normalizeH="0" baseline="0" noProof="0" dirty="0" smtClean="0">
                <a:ln w="11430"/>
                <a:gradFill>
                  <a:gsLst>
                    <a:gs pos="0">
                      <a:schemeClr val="bg1"/>
                    </a:gs>
                    <a:gs pos="88000">
                      <a:schemeClr val="bg1"/>
                    </a:gs>
                  </a:gsLst>
                  <a:lin ang="5400000"/>
                </a:gradFill>
                <a:effectLst/>
                <a:uLnTx/>
                <a:uFillTx/>
                <a:latin typeface="+mj-lt"/>
                <a:ea typeface="+mn-ea"/>
                <a:cs typeface="+mn-cs"/>
              </a:defRPr>
            </a:lvl1pPr>
          </a:lstStyle>
          <a:p>
            <a:pPr lvl="0"/>
            <a:r>
              <a:rPr lang="en-US" dirty="0" smtClean="0"/>
              <a:t>click to…</a:t>
            </a:r>
          </a:p>
        </p:txBody>
      </p:sp>
      <p:pic>
        <p:nvPicPr>
          <p:cNvPr id="4" name="Picture 2" descr="\\SERVER3\InternalBin\Resource DVD\DVD_ART36\DVD_Art_08-10-2010\Logos\Microsoft Dynamics\Dynamics - overall brand\dynamics brand rev h.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391280" y="4648613"/>
            <a:ext cx="1527861" cy="342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5676537"/>
      </p:ext>
    </p:extLst>
  </p:cSld>
  <p:clrMapOvr>
    <a:masterClrMapping/>
  </p:clrMapOvr>
  <p:transition>
    <p:fade/>
  </p:transition>
  <p:timing>
    <p:tnLst>
      <p:par>
        <p:cTn id="1" dur="indefinite" restart="never" nodeType="tmRoot"/>
      </p:par>
    </p:tnLst>
  </p:timing>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xxx_Demo, Video etc. &quot;special&quot; slides">
    <p:bg bwMode="black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12"/>
          <p:cNvSpPr/>
          <p:nvPr userDrawn="1"/>
        </p:nvSpPr>
        <p:spPr bwMode="auto">
          <a:xfrm>
            <a:off x="0" y="0"/>
            <a:ext cx="9144000" cy="3314700"/>
          </a:xfrm>
          <a:prstGeom prst="rect">
            <a:avLst/>
          </a:prstGeom>
          <a:solidFill>
            <a:schemeClr val="bg1"/>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68555" tIns="34279" rIns="68555" bIns="34279" numCol="1" rtlCol="0" anchor="ctr" anchorCtr="0" compatLnSpc="1">
            <a:prstTxWarp prst="textNoShape">
              <a:avLst/>
            </a:prstTxWarp>
          </a:bodyPr>
          <a:lstStyle/>
          <a:p>
            <a:pPr algn="ctr" defTabSz="685417" fontAlgn="base">
              <a:spcBef>
                <a:spcPct val="0"/>
              </a:spcBef>
              <a:spcAft>
                <a:spcPct val="0"/>
              </a:spcAft>
            </a:pPr>
            <a:endParaRPr lang="en-US" sz="1500" dirty="0">
              <a:gradFill>
                <a:gsLst>
                  <a:gs pos="0">
                    <a:srgbClr val="FFFFFF"/>
                  </a:gs>
                  <a:gs pos="100000">
                    <a:srgbClr val="FFFFFF"/>
                  </a:gs>
                </a:gsLst>
                <a:lin ang="5400000" scaled="0"/>
              </a:gradFill>
            </a:endParaRPr>
          </a:p>
        </p:txBody>
      </p:sp>
      <p:sp>
        <p:nvSpPr>
          <p:cNvPr id="12" name="Picture Placeholder 11"/>
          <p:cNvSpPr>
            <a:spLocks noGrp="1"/>
          </p:cNvSpPr>
          <p:nvPr>
            <p:ph type="pic" sz="quarter" idx="11" hasCustomPrompt="1"/>
          </p:nvPr>
        </p:nvSpPr>
        <p:spPr>
          <a:xfrm>
            <a:off x="0" y="2978607"/>
            <a:ext cx="9144000" cy="336095"/>
          </a:xfrm>
        </p:spPr>
        <p:txBody>
          <a:bodyPr anchor="b"/>
          <a:lstStyle>
            <a:lvl1pPr marL="0" indent="0" algn="ctr">
              <a:buNone/>
              <a:defRPr baseline="0">
                <a:gradFill>
                  <a:gsLst>
                    <a:gs pos="0">
                      <a:schemeClr val="tx2"/>
                    </a:gs>
                    <a:gs pos="86000">
                      <a:schemeClr val="tx2"/>
                    </a:gs>
                  </a:gsLst>
                  <a:lin ang="5400000" scaled="0"/>
                </a:gradFill>
              </a:defRPr>
            </a:lvl1pPr>
          </a:lstStyle>
          <a:p>
            <a:r>
              <a:rPr lang="en-US" dirty="0" smtClean="0"/>
              <a:t>Click on icon to change picture</a:t>
            </a:r>
            <a:endParaRPr lang="en-US" dirty="0"/>
          </a:p>
        </p:txBody>
      </p:sp>
      <p:sp>
        <p:nvSpPr>
          <p:cNvPr id="10" name="Title 1"/>
          <p:cNvSpPr>
            <a:spLocks noGrp="1"/>
          </p:cNvSpPr>
          <p:nvPr>
            <p:ph type="ctrTitle"/>
          </p:nvPr>
        </p:nvSpPr>
        <p:spPr>
          <a:xfrm>
            <a:off x="387055" y="4469469"/>
            <a:ext cx="6928384" cy="498598"/>
          </a:xfrm>
        </p:spPr>
        <p:txBody>
          <a:bodyPr anchor="ctr" anchorCtr="0">
            <a:noAutofit/>
          </a:bodyPr>
          <a:lstStyle>
            <a:lvl1pPr>
              <a:lnSpc>
                <a:spcPct val="90000"/>
              </a:lnSpc>
              <a:defRPr sz="3600">
                <a:gradFill>
                  <a:gsLst>
                    <a:gs pos="0">
                      <a:schemeClr val="bg1"/>
                    </a:gs>
                    <a:gs pos="88000">
                      <a:schemeClr val="bg1"/>
                    </a:gs>
                  </a:gsLst>
                  <a:lin ang="5400000" scaled="0"/>
                </a:gradFill>
              </a:defRPr>
            </a:lvl1pPr>
          </a:lstStyle>
          <a:p>
            <a:r>
              <a:rPr lang="en-US" smtClean="0"/>
              <a:t>Click to edit Master title style</a:t>
            </a:r>
            <a:endParaRPr lang="en-US" dirty="0"/>
          </a:p>
        </p:txBody>
      </p:sp>
      <p:sp>
        <p:nvSpPr>
          <p:cNvPr id="11" name="Text Placeholder 6"/>
          <p:cNvSpPr>
            <a:spLocks noGrp="1"/>
          </p:cNvSpPr>
          <p:nvPr>
            <p:ph type="body" sz="quarter" idx="10" hasCustomPrompt="1"/>
          </p:nvPr>
        </p:nvSpPr>
        <p:spPr>
          <a:xfrm>
            <a:off x="387059" y="3453497"/>
            <a:ext cx="6928859" cy="1033983"/>
          </a:xfrm>
        </p:spPr>
        <p:txBody>
          <a:bodyPr anchor="t" anchorCtr="0">
            <a:noAutofit/>
            <a:scene3d>
              <a:camera prst="orthographicFront"/>
              <a:lightRig rig="flat" dir="t"/>
            </a:scene3d>
            <a:sp3d>
              <a:contourClr>
                <a:schemeClr val="tx2"/>
              </a:contourClr>
            </a:sp3d>
          </a:bodyPr>
          <a:lstStyle>
            <a:lvl1pPr marL="0" indent="0" algn="l">
              <a:buFont typeface="Arial" pitchFamily="34" charset="0"/>
              <a:buNone/>
              <a:defRPr kumimoji="0" lang="en-US" sz="7499" b="0" i="0" u="none" strike="noStrike" kern="1200" cap="none" spc="-482" normalizeH="0" baseline="0" noProof="0" dirty="0" smtClean="0">
                <a:ln w="11430"/>
                <a:gradFill>
                  <a:gsLst>
                    <a:gs pos="0">
                      <a:schemeClr val="bg1"/>
                    </a:gs>
                    <a:gs pos="88000">
                      <a:schemeClr val="bg1"/>
                    </a:gs>
                  </a:gsLst>
                  <a:lin ang="5400000"/>
                </a:gradFill>
                <a:effectLst/>
                <a:uLnTx/>
                <a:uFillTx/>
                <a:latin typeface="+mj-lt"/>
                <a:ea typeface="+mn-ea"/>
                <a:cs typeface="+mn-cs"/>
              </a:defRPr>
            </a:lvl1pPr>
          </a:lstStyle>
          <a:p>
            <a:pPr lvl="0"/>
            <a:r>
              <a:rPr lang="en-US" dirty="0" smtClean="0"/>
              <a:t>click to…</a:t>
            </a:r>
          </a:p>
        </p:txBody>
      </p:sp>
      <p:pic>
        <p:nvPicPr>
          <p:cNvPr id="4" name="Picture 2" descr="\\SERVER3\InternalBin\Resource DVD\DVD_ART36\DVD_Art_08-10-2010\Logos\Microsoft Dynamics\Dynamics - overall brand\dynamics brand rev h.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391280" y="4648613"/>
            <a:ext cx="1527861" cy="342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5958575"/>
      </p:ext>
    </p:extLst>
  </p:cSld>
  <p:clrMapOvr>
    <a:masterClrMapping/>
  </p:clrMapOvr>
  <p:transition>
    <p:fade/>
  </p:transition>
  <p:timing>
    <p:tnLst>
      <p:par>
        <p:cTn id="1" dur="indefinite" restart="never" nodeType="tmRoot"/>
      </p:par>
    </p:tnLst>
  </p:timing>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7056" y="171452"/>
            <a:ext cx="8371082" cy="457049"/>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387057" y="1085852"/>
            <a:ext cx="8371083" cy="150041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Footer Placeholder 2"/>
          <p:cNvSpPr>
            <a:spLocks noGrp="1"/>
          </p:cNvSpPr>
          <p:nvPr>
            <p:ph type="ftr" sz="quarter" idx="11"/>
          </p:nvPr>
        </p:nvSpPr>
        <p:spPr/>
        <p:txBody>
          <a:bodyPr/>
          <a:lstStyle/>
          <a:p>
            <a:r>
              <a:rPr lang="en-US" smtClean="0"/>
              <a:t>Microsoft Confidential</a:t>
            </a:r>
            <a:endParaRPr lang="en-US" dirty="0"/>
          </a:p>
        </p:txBody>
      </p:sp>
      <p:sp>
        <p:nvSpPr>
          <p:cNvPr id="7" name="Slide Number Placeholder 6"/>
          <p:cNvSpPr>
            <a:spLocks noGrp="1"/>
          </p:cNvSpPr>
          <p:nvPr>
            <p:ph type="sldNum" sz="quarter" idx="12"/>
          </p:nvPr>
        </p:nvSpPr>
        <p:spPr/>
        <p:txBody>
          <a:bodyPr/>
          <a:lstStyle/>
          <a:p>
            <a:fld id="{71F47D9D-8D60-4698-A495-89D102E182A2}" type="slidenum">
              <a:rPr/>
              <a:pPr/>
              <a:t>‹#›</a:t>
            </a:fld>
            <a:endParaRPr dirty="0"/>
          </a:p>
        </p:txBody>
      </p:sp>
    </p:spTree>
    <p:extLst>
      <p:ext uri="{BB962C8B-B14F-4D97-AF65-F5344CB8AC3E}">
        <p14:creationId xmlns:p14="http://schemas.microsoft.com/office/powerpoint/2010/main" val="323583974"/>
      </p:ext>
    </p:extLst>
  </p:cSld>
  <p:clrMapOvr>
    <a:masterClrMapping/>
  </p:clrMapOvr>
  <p:transition>
    <p:fade/>
  </p:transition>
  <p:timing>
    <p:tnLst>
      <p:par>
        <p:cTn id="1" dur="indefinite" restart="never" nodeType="tmRoot"/>
      </p:par>
    </p:tnLst>
  </p:timing>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7056" y="171452"/>
            <a:ext cx="8371082" cy="457049"/>
          </a:xfrm>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387056" y="1085852"/>
            <a:ext cx="8371082" cy="1500411"/>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Footer Placeholder 3"/>
          <p:cNvSpPr>
            <a:spLocks noGrp="1"/>
          </p:cNvSpPr>
          <p:nvPr>
            <p:ph type="ftr" sz="quarter" idx="10"/>
          </p:nvPr>
        </p:nvSpPr>
        <p:spPr/>
        <p:txBody>
          <a:bodyPr/>
          <a:lstStyle/>
          <a:p>
            <a:r>
              <a:rPr lang="en-US" smtClean="0"/>
              <a:t>Microsoft Confidential</a:t>
            </a:r>
            <a:endParaRPr lang="en-US" dirty="0"/>
          </a:p>
        </p:txBody>
      </p:sp>
      <p:sp>
        <p:nvSpPr>
          <p:cNvPr id="5" name="Slide Number Placeholder 4"/>
          <p:cNvSpPr>
            <a:spLocks noGrp="1"/>
          </p:cNvSpPr>
          <p:nvPr>
            <p:ph type="sldNum" sz="quarter" idx="11"/>
          </p:nvPr>
        </p:nvSpPr>
        <p:spPr/>
        <p:txBody>
          <a:bodyPr/>
          <a:lstStyle/>
          <a:p>
            <a:fld id="{71F47D9D-8D60-4698-A495-89D102E182A2}" type="slidenum">
              <a:rPr/>
              <a:pPr/>
              <a:t>‹#›</a:t>
            </a:fld>
            <a:endParaRPr dirty="0"/>
          </a:p>
        </p:txBody>
      </p:sp>
    </p:spTree>
    <p:extLst>
      <p:ext uri="{BB962C8B-B14F-4D97-AF65-F5344CB8AC3E}">
        <p14:creationId xmlns:p14="http://schemas.microsoft.com/office/powerpoint/2010/main" val="240263063"/>
      </p:ext>
    </p:extLst>
  </p:cSld>
  <p:clrMapOvr>
    <a:masterClrMapping/>
  </p:clrMapOvr>
  <p:transition>
    <p:fade/>
  </p:transition>
  <p:timing>
    <p:tnLst>
      <p:par>
        <p:cTn id="1" dur="indefinite" restart="never" nodeType="tmRoot"/>
      </p:par>
    </p:tnLst>
  </p:timing>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87056" y="171452"/>
            <a:ext cx="8371082" cy="457049"/>
          </a:xfrm>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387055" y="1085852"/>
            <a:ext cx="4118254" cy="1323439"/>
          </a:xfrm>
        </p:spPr>
        <p:txBody>
          <a:bodyPr/>
          <a:lstStyle>
            <a:lvl1pPr marL="254923" indent="-254923">
              <a:lnSpc>
                <a:spcPct val="90000"/>
              </a:lnSpc>
              <a:defRPr sz="2100"/>
            </a:lvl1pPr>
            <a:lvl2pPr marL="504888" indent="-244013">
              <a:lnSpc>
                <a:spcPct val="90000"/>
              </a:lnSpc>
              <a:defRPr sz="1800"/>
            </a:lvl2pPr>
            <a:lvl3pPr marL="715173" indent="-216238">
              <a:lnSpc>
                <a:spcPct val="90000"/>
              </a:lnSpc>
              <a:defRPr sz="1500"/>
            </a:lvl3pPr>
            <a:lvl4pPr marL="920501" indent="-205327">
              <a:lnSpc>
                <a:spcPct val="90000"/>
              </a:lnSpc>
              <a:defRPr sz="1400"/>
            </a:lvl4pPr>
            <a:lvl5pPr marL="1136741" indent="-210286">
              <a:lnSpc>
                <a:spcPct val="90000"/>
              </a:lnSpc>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37501" y="1085852"/>
            <a:ext cx="4120636" cy="1323439"/>
          </a:xfrm>
        </p:spPr>
        <p:txBody>
          <a:bodyPr/>
          <a:lstStyle>
            <a:lvl1pPr marL="260875" indent="-260875">
              <a:lnSpc>
                <a:spcPct val="90000"/>
              </a:lnSpc>
              <a:defRPr sz="2100"/>
            </a:lvl1pPr>
            <a:lvl2pPr marL="504888" indent="-254923">
              <a:lnSpc>
                <a:spcPct val="90000"/>
              </a:lnSpc>
              <a:defRPr sz="1800"/>
            </a:lvl2pPr>
            <a:lvl3pPr marL="721127" indent="-227150">
              <a:lnSpc>
                <a:spcPct val="90000"/>
              </a:lnSpc>
              <a:defRPr sz="1500"/>
            </a:lvl3pPr>
            <a:lvl4pPr marL="920501" indent="-199375">
              <a:lnSpc>
                <a:spcPct val="90000"/>
              </a:lnSpc>
              <a:defRPr sz="1400"/>
            </a:lvl4pPr>
            <a:lvl5pPr marL="1136741" indent="-205327">
              <a:lnSpc>
                <a:spcPct val="90000"/>
              </a:lnSpc>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0"/>
          </p:nvPr>
        </p:nvSpPr>
        <p:spPr/>
        <p:txBody>
          <a:bodyPr/>
          <a:lstStyle/>
          <a:p>
            <a:r>
              <a:rPr lang="en-US" smtClean="0"/>
              <a:t>Microsoft Confidential</a:t>
            </a:r>
            <a:endParaRPr lang="en-US" dirty="0"/>
          </a:p>
        </p:txBody>
      </p:sp>
      <p:sp>
        <p:nvSpPr>
          <p:cNvPr id="6" name="Slide Number Placeholder 5"/>
          <p:cNvSpPr>
            <a:spLocks noGrp="1"/>
          </p:cNvSpPr>
          <p:nvPr>
            <p:ph type="sldNum" sz="quarter" idx="11"/>
          </p:nvPr>
        </p:nvSpPr>
        <p:spPr/>
        <p:txBody>
          <a:bodyPr/>
          <a:lstStyle/>
          <a:p>
            <a:fld id="{71F47D9D-8D60-4698-A495-89D102E182A2}" type="slidenum">
              <a:rPr/>
              <a:pPr/>
              <a:t>‹#›</a:t>
            </a:fld>
            <a:endParaRPr dirty="0"/>
          </a:p>
        </p:txBody>
      </p:sp>
    </p:spTree>
    <p:extLst>
      <p:ext uri="{BB962C8B-B14F-4D97-AF65-F5344CB8AC3E}">
        <p14:creationId xmlns:p14="http://schemas.microsoft.com/office/powerpoint/2010/main" val="1094004787"/>
      </p:ext>
    </p:extLst>
  </p:cSld>
  <p:clrMapOvr>
    <a:masterClrMapping/>
  </p:clrMapOvr>
  <p:transition>
    <p:fade/>
  </p:transition>
  <p:timing>
    <p:tnLst>
      <p:par>
        <p:cTn id="1" dur="indefinite" restart="never" nodeType="tmRoot"/>
      </p:par>
    </p:tnLst>
  </p:timing>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7056" y="171452"/>
            <a:ext cx="8371082" cy="457049"/>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387055" y="1055205"/>
            <a:ext cx="4115872" cy="263149"/>
          </a:xfrm>
        </p:spPr>
        <p:txBody>
          <a:bodyPr anchor="b"/>
          <a:lstStyle>
            <a:lvl1pPr marL="0" indent="0">
              <a:lnSpc>
                <a:spcPct val="90000"/>
              </a:lnSpc>
              <a:spcBef>
                <a:spcPts val="0"/>
              </a:spcBef>
              <a:buNone/>
              <a:defRPr sz="1900" b="1"/>
            </a:lvl1pPr>
            <a:lvl2pPr marL="342808" indent="0">
              <a:buNone/>
              <a:defRPr sz="1500" b="1"/>
            </a:lvl2pPr>
            <a:lvl3pPr marL="685615" indent="0">
              <a:buNone/>
              <a:defRPr sz="1400" b="1"/>
            </a:lvl3pPr>
            <a:lvl4pPr marL="1028423" indent="0">
              <a:buNone/>
              <a:defRPr sz="1200" b="1"/>
            </a:lvl4pPr>
            <a:lvl5pPr marL="1371231" indent="0">
              <a:buNone/>
              <a:defRPr sz="1200" b="1"/>
            </a:lvl5pPr>
            <a:lvl6pPr marL="1714038" indent="0">
              <a:buNone/>
              <a:defRPr sz="1200" b="1"/>
            </a:lvl6pPr>
            <a:lvl7pPr marL="2056844" indent="0">
              <a:buNone/>
              <a:defRPr sz="1200" b="1"/>
            </a:lvl7pPr>
            <a:lvl8pPr marL="2399653" indent="0">
              <a:buNone/>
              <a:defRPr sz="1200" b="1"/>
            </a:lvl8pPr>
            <a:lvl9pPr marL="2742459"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387055" y="1600204"/>
            <a:ext cx="4114800" cy="1166473"/>
          </a:xfrm>
        </p:spPr>
        <p:txBody>
          <a:bodyPr/>
          <a:lstStyle>
            <a:lvl1pPr marL="211279" indent="-211279">
              <a:defRPr sz="1700"/>
            </a:lvl1pPr>
            <a:lvl2pPr marL="421567" indent="-199375">
              <a:defRPr sz="1500"/>
            </a:lvl2pPr>
            <a:lvl3pPr marL="610031" indent="-182514">
              <a:defRPr sz="1400"/>
            </a:lvl3pPr>
            <a:lvl4pPr marL="787584" indent="-171603">
              <a:defRPr sz="1300"/>
            </a:lvl4pPr>
            <a:lvl5pPr marL="959186" indent="-154740">
              <a:defRPr sz="13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2265" y="1055205"/>
            <a:ext cx="4115872" cy="263149"/>
          </a:xfrm>
        </p:spPr>
        <p:txBody>
          <a:bodyPr anchor="b"/>
          <a:lstStyle>
            <a:lvl1pPr marL="0" indent="0">
              <a:lnSpc>
                <a:spcPct val="90000"/>
              </a:lnSpc>
              <a:spcBef>
                <a:spcPts val="0"/>
              </a:spcBef>
              <a:buNone/>
              <a:defRPr sz="1900" b="1"/>
            </a:lvl1pPr>
            <a:lvl2pPr marL="342808" indent="0">
              <a:buNone/>
              <a:defRPr sz="1500" b="1"/>
            </a:lvl2pPr>
            <a:lvl3pPr marL="685615" indent="0">
              <a:buNone/>
              <a:defRPr sz="1400" b="1"/>
            </a:lvl3pPr>
            <a:lvl4pPr marL="1028423" indent="0">
              <a:buNone/>
              <a:defRPr sz="1200" b="1"/>
            </a:lvl4pPr>
            <a:lvl5pPr marL="1371231" indent="0">
              <a:buNone/>
              <a:defRPr sz="1200" b="1"/>
            </a:lvl5pPr>
            <a:lvl6pPr marL="1714038" indent="0">
              <a:buNone/>
              <a:defRPr sz="1200" b="1"/>
            </a:lvl6pPr>
            <a:lvl7pPr marL="2056844" indent="0">
              <a:buNone/>
              <a:defRPr sz="1200" b="1"/>
            </a:lvl7pPr>
            <a:lvl8pPr marL="2399653" indent="0">
              <a:buNone/>
              <a:defRPr sz="1200" b="1"/>
            </a:lvl8pPr>
            <a:lvl9pPr marL="2742459"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2265" y="1600203"/>
            <a:ext cx="4115872" cy="1183964"/>
          </a:xfrm>
        </p:spPr>
        <p:txBody>
          <a:bodyPr/>
          <a:lstStyle>
            <a:lvl1pPr marL="222191" indent="-222191">
              <a:defRPr sz="1700"/>
            </a:lvl1pPr>
            <a:lvl2pPr marL="427517" indent="-205327">
              <a:defRPr sz="1500"/>
            </a:lvl2pPr>
            <a:lvl3pPr marL="615981" indent="-183504">
              <a:defRPr sz="1400"/>
            </a:lvl3pPr>
            <a:lvl4pPr marL="787584" indent="-177554">
              <a:defRPr sz="1300"/>
            </a:lvl4pPr>
            <a:lvl5pPr marL="959186" indent="-165650">
              <a:defRPr sz="13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Footer Placeholder 6"/>
          <p:cNvSpPr>
            <a:spLocks noGrp="1"/>
          </p:cNvSpPr>
          <p:nvPr>
            <p:ph type="ftr" sz="quarter" idx="10"/>
          </p:nvPr>
        </p:nvSpPr>
        <p:spPr/>
        <p:txBody>
          <a:bodyPr/>
          <a:lstStyle/>
          <a:p>
            <a:r>
              <a:rPr lang="en-US" smtClean="0"/>
              <a:t>Microsoft Confidential</a:t>
            </a:r>
            <a:endParaRPr lang="en-US" dirty="0"/>
          </a:p>
        </p:txBody>
      </p:sp>
      <p:sp>
        <p:nvSpPr>
          <p:cNvPr id="8" name="Slide Number Placeholder 7"/>
          <p:cNvSpPr>
            <a:spLocks noGrp="1"/>
          </p:cNvSpPr>
          <p:nvPr>
            <p:ph type="sldNum" sz="quarter" idx="11"/>
          </p:nvPr>
        </p:nvSpPr>
        <p:spPr/>
        <p:txBody>
          <a:bodyPr/>
          <a:lstStyle/>
          <a:p>
            <a:fld id="{71F47D9D-8D60-4698-A495-89D102E182A2}" type="slidenum">
              <a:rPr/>
              <a:pPr/>
              <a:t>‹#›</a:t>
            </a:fld>
            <a:endParaRPr dirty="0"/>
          </a:p>
        </p:txBody>
      </p:sp>
    </p:spTree>
    <p:extLst>
      <p:ext uri="{BB962C8B-B14F-4D97-AF65-F5344CB8AC3E}">
        <p14:creationId xmlns:p14="http://schemas.microsoft.com/office/powerpoint/2010/main" val="597303675"/>
      </p:ext>
    </p:extLst>
  </p:cSld>
  <p:clrMapOvr>
    <a:masterClrMapping/>
  </p:clrMapOvr>
  <p:transition>
    <p:fade/>
  </p:transition>
  <p:timing>
    <p:tnLst>
      <p:par>
        <p:cTn id="1" dur="indefinite" restart="never" nodeType="tmRoot"/>
      </p:par>
    </p:tnLst>
  </p:timing>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87057" y="171452"/>
            <a:ext cx="8371083" cy="457049"/>
          </a:xfrm>
        </p:spPr>
        <p:txBody>
          <a:bodyPr/>
          <a:lstStyle>
            <a:lvl1pPr>
              <a:defRPr/>
            </a:lvl1pPr>
          </a:lstStyle>
          <a:p>
            <a:r>
              <a:rPr lang="en-US" smtClean="0"/>
              <a:t>Click to edit Master title style</a:t>
            </a:r>
            <a:endParaRPr lang="en-US" dirty="0"/>
          </a:p>
        </p:txBody>
      </p:sp>
      <p:sp>
        <p:nvSpPr>
          <p:cNvPr id="4" name="Slide Number Placeholder 3"/>
          <p:cNvSpPr>
            <a:spLocks noGrp="1"/>
          </p:cNvSpPr>
          <p:nvPr>
            <p:ph type="sldNum" sz="quarter" idx="11"/>
          </p:nvPr>
        </p:nvSpPr>
        <p:spPr/>
        <p:txBody>
          <a:bodyPr/>
          <a:lstStyle/>
          <a:p>
            <a:fld id="{71F47D9D-8D60-4698-A495-89D102E182A2}" type="slidenum">
              <a:rPr/>
              <a:pPr/>
              <a:t>‹#›</a:t>
            </a:fld>
            <a:endParaRPr dirty="0"/>
          </a:p>
        </p:txBody>
      </p:sp>
    </p:spTree>
    <p:extLst>
      <p:ext uri="{BB962C8B-B14F-4D97-AF65-F5344CB8AC3E}">
        <p14:creationId xmlns:p14="http://schemas.microsoft.com/office/powerpoint/2010/main" val="3641157746"/>
      </p:ext>
    </p:extLst>
  </p:cSld>
  <p:clrMapOvr>
    <a:masterClrMapping/>
  </p:clrMapOvr>
  <p:transition>
    <p:fade/>
  </p:transition>
  <p:timing>
    <p:tnLst>
      <p:par>
        <p:cTn id="1" dur="indefinite" restart="never" nodeType="tmRoot"/>
      </p:par>
    </p:tnLst>
  </p:timing>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smtClean="0"/>
              <a:t>Microsoft Confidential</a:t>
            </a:r>
            <a:endParaRPr lang="en-US" dirty="0"/>
          </a:p>
        </p:txBody>
      </p:sp>
      <p:sp>
        <p:nvSpPr>
          <p:cNvPr id="3" name="Slide Number Placeholder 2"/>
          <p:cNvSpPr>
            <a:spLocks noGrp="1"/>
          </p:cNvSpPr>
          <p:nvPr>
            <p:ph type="sldNum" sz="quarter" idx="11"/>
          </p:nvPr>
        </p:nvSpPr>
        <p:spPr/>
        <p:txBody>
          <a:bodyPr/>
          <a:lstStyle/>
          <a:p>
            <a:fld id="{71F47D9D-8D60-4698-A495-89D102E182A2}" type="slidenum">
              <a:rPr/>
              <a:pPr/>
              <a:t>‹#›</a:t>
            </a:fld>
            <a:endParaRPr dirty="0"/>
          </a:p>
        </p:txBody>
      </p:sp>
    </p:spTree>
    <p:extLst>
      <p:ext uri="{BB962C8B-B14F-4D97-AF65-F5344CB8AC3E}">
        <p14:creationId xmlns:p14="http://schemas.microsoft.com/office/powerpoint/2010/main" val="2468558"/>
      </p:ext>
    </p:extLst>
  </p:cSld>
  <p:clrMapOvr>
    <a:masterClrMapping/>
  </p:clrMapOvr>
  <p:transition>
    <p:fade/>
  </p:transition>
  <p:timing>
    <p:tnLst>
      <p:par>
        <p:cTn id="1" dur="indefinite" restart="never" nodeType="tmRoot"/>
      </p:par>
    </p:tnLst>
  </p:timing>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Black Layout - Title and Content">
    <p:bg bwMode="invGray">
      <p:bgPr>
        <a:solidFill>
          <a:srgbClr val="000000"/>
        </a:solidFill>
        <a:effectLst/>
      </p:bgPr>
    </p:bg>
    <p:spTree>
      <p:nvGrpSpPr>
        <p:cNvPr id="1" name=""/>
        <p:cNvGrpSpPr/>
        <p:nvPr/>
      </p:nvGrpSpPr>
      <p:grpSpPr>
        <a:xfrm>
          <a:off x="0" y="0"/>
          <a:ext cx="0" cy="0"/>
          <a:chOff x="0" y="0"/>
          <a:chExt cx="0" cy="0"/>
        </a:xfrm>
      </p:grpSpPr>
      <p:sp>
        <p:nvSpPr>
          <p:cNvPr id="5" name="Footer Placeholder 5"/>
          <p:cNvSpPr>
            <a:spLocks noGrp="1"/>
          </p:cNvSpPr>
          <p:nvPr userDrawn="1"/>
        </p:nvSpPr>
        <p:spPr>
          <a:xfrm>
            <a:off x="8173391" y="4801830"/>
            <a:ext cx="848759" cy="273844"/>
          </a:xfrm>
          <a:prstGeom prst="rect">
            <a:avLst/>
          </a:prstGeom>
        </p:spPr>
        <p:txBody>
          <a:bodyPr vert="horz" lIns="0" tIns="34280" rIns="0" bIns="34280" rtlCol="0" anchor="ctr"/>
          <a:lstStyle>
            <a:defPPr>
              <a:defRPr lang="en-US"/>
            </a:defPPr>
            <a:lvl1pPr marL="0" algn="r" defTabSz="457200" rtl="0" eaLnBrk="1" latinLnBrk="0" hangingPunct="1">
              <a:defRPr sz="800" kern="1200">
                <a:solidFill>
                  <a:schemeClr val="bg1"/>
                </a:solidFill>
                <a:latin typeface="Segoe"/>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700" dirty="0" smtClean="0">
                <a:solidFill>
                  <a:srgbClr val="292929">
                    <a:lumMod val="50000"/>
                  </a:srgbClr>
                </a:solidFill>
                <a:latin typeface="Segoe UI" pitchFamily="34" charset="0"/>
                <a:ea typeface="Segoe UI" pitchFamily="34" charset="0"/>
                <a:cs typeface="Segoe UI" pitchFamily="34" charset="0"/>
              </a:rPr>
              <a:t>Microsoft Confidential </a:t>
            </a:r>
            <a:endParaRPr lang="en-US" sz="700" dirty="0">
              <a:solidFill>
                <a:srgbClr val="292929">
                  <a:lumMod val="50000"/>
                </a:srgbClr>
              </a:solidFill>
              <a:latin typeface="Segoe UI" pitchFamily="34" charset="0"/>
              <a:ea typeface="Segoe UI" pitchFamily="34" charset="0"/>
              <a:cs typeface="Segoe UI" pitchFamily="34" charset="0"/>
            </a:endParaRPr>
          </a:p>
        </p:txBody>
      </p:sp>
      <p:sp>
        <p:nvSpPr>
          <p:cNvPr id="7" name="Title 1"/>
          <p:cNvSpPr>
            <a:spLocks noGrp="1"/>
          </p:cNvSpPr>
          <p:nvPr>
            <p:ph type="title"/>
          </p:nvPr>
        </p:nvSpPr>
        <p:spPr bwMode="blackGray">
          <a:xfrm>
            <a:off x="387056" y="171452"/>
            <a:ext cx="8371082" cy="457049"/>
          </a:xfrm>
        </p:spPr>
        <p:txBody>
          <a:bodyPr/>
          <a:lstStyle>
            <a:lvl1pPr>
              <a:defRPr>
                <a:gradFill>
                  <a:gsLst>
                    <a:gs pos="0">
                      <a:schemeClr val="bg1"/>
                    </a:gs>
                    <a:gs pos="86000">
                      <a:schemeClr val="bg1"/>
                    </a:gs>
                  </a:gsLst>
                  <a:lin ang="5400000" scaled="0"/>
                </a:gradFill>
              </a:defRPr>
            </a:lvl1pPr>
          </a:lstStyle>
          <a:p>
            <a:r>
              <a:rPr lang="en-US" smtClean="0"/>
              <a:t>Click to edit Master title style</a:t>
            </a:r>
            <a:endParaRPr lang="en-US" dirty="0"/>
          </a:p>
        </p:txBody>
      </p:sp>
      <p:sp>
        <p:nvSpPr>
          <p:cNvPr id="8" name="Text Placeholder 5"/>
          <p:cNvSpPr>
            <a:spLocks noGrp="1"/>
          </p:cNvSpPr>
          <p:nvPr>
            <p:ph type="body" sz="quarter" idx="10"/>
          </p:nvPr>
        </p:nvSpPr>
        <p:spPr bwMode="blackGray">
          <a:xfrm>
            <a:off x="387056" y="1085852"/>
            <a:ext cx="8371082" cy="1500411"/>
          </a:xfrm>
        </p:spPr>
        <p:txBody>
          <a:bodyPr/>
          <a:lstStyle>
            <a:lvl1pPr marL="342820" indent="-342820">
              <a:buClrTx/>
              <a:buSzPct val="70000"/>
              <a:buFont typeface="Wingdings" pitchFamily="2" charset="2"/>
              <a:buChar char="§"/>
              <a:defRPr>
                <a:gradFill>
                  <a:gsLst>
                    <a:gs pos="0">
                      <a:schemeClr val="bg1"/>
                    </a:gs>
                    <a:gs pos="86000">
                      <a:schemeClr val="bg1"/>
                    </a:gs>
                  </a:gsLst>
                  <a:lin ang="5400000" scaled="0"/>
                </a:gradFill>
              </a:defRPr>
            </a:lvl1pPr>
            <a:lvl2pPr marL="685641" indent="-340439">
              <a:buClrTx/>
              <a:buSzPct val="70000"/>
              <a:buFont typeface="Wingdings" pitchFamily="2" charset="2"/>
              <a:buChar char="§"/>
              <a:defRPr>
                <a:gradFill>
                  <a:gsLst>
                    <a:gs pos="0">
                      <a:schemeClr val="bg1"/>
                    </a:gs>
                    <a:gs pos="86000">
                      <a:schemeClr val="bg1"/>
                    </a:gs>
                  </a:gsLst>
                  <a:lin ang="5400000" scaled="0"/>
                </a:gradFill>
              </a:defRPr>
            </a:lvl2pPr>
            <a:lvl3pPr marL="942758" indent="-301161">
              <a:buClrTx/>
              <a:buSzPct val="70000"/>
              <a:buFont typeface="Wingdings" pitchFamily="2" charset="2"/>
              <a:buChar char="§"/>
              <a:defRPr>
                <a:gradFill>
                  <a:gsLst>
                    <a:gs pos="0">
                      <a:schemeClr val="bg1"/>
                    </a:gs>
                    <a:gs pos="86000">
                      <a:schemeClr val="bg1"/>
                    </a:gs>
                  </a:gsLst>
                  <a:lin ang="5400000" scaled="0"/>
                </a:gradFill>
              </a:defRPr>
            </a:lvl3pPr>
            <a:lvl4pPr marL="1201064" indent="-257115">
              <a:buClrTx/>
              <a:buSzPct val="70000"/>
              <a:buFont typeface="Wingdings" pitchFamily="2" charset="2"/>
              <a:buChar char="§"/>
              <a:defRPr>
                <a:gradFill>
                  <a:gsLst>
                    <a:gs pos="0">
                      <a:schemeClr val="bg1"/>
                    </a:gs>
                    <a:gs pos="86000">
                      <a:schemeClr val="bg1"/>
                    </a:gs>
                  </a:gsLst>
                  <a:lin ang="5400000" scaled="0"/>
                </a:gradFill>
              </a:defRPr>
            </a:lvl4pPr>
            <a:lvl5pPr marL="1460561" indent="-257115">
              <a:buClrTx/>
              <a:buSzPct val="70000"/>
              <a:buFont typeface="Wingdings" pitchFamily="2" charset="2"/>
              <a:buChar char="§"/>
              <a:defRPr>
                <a:gradFill>
                  <a:gsLst>
                    <a:gs pos="0">
                      <a:schemeClr val="bg1"/>
                    </a:gs>
                    <a:gs pos="86000">
                      <a:schemeClr val="bg1"/>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25525726"/>
      </p:ext>
    </p:extLst>
  </p:cSld>
  <p:clrMapOvr>
    <a:masterClrMapping/>
  </p:clrMapOvr>
  <p:transition>
    <p:fade/>
  </p:transition>
  <p:timing>
    <p:tnLst>
      <p:par>
        <p:cTn id="1" dur="indefinite" restart="never" nodeType="tmRoot"/>
      </p:par>
    </p:tnLst>
  </p:timing>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Black Notes slide Layout">
    <p:bg>
      <p:bgPr>
        <a:solidFill>
          <a:srgbClr val="000000"/>
        </a:solid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1"/>
          </p:nvPr>
        </p:nvSpPr>
        <p:spPr>
          <a:xfrm>
            <a:off x="1" y="4679161"/>
            <a:ext cx="9144001" cy="464344"/>
          </a:xfrm>
          <a:solidFill>
            <a:srgbClr val="FFFF99"/>
          </a:solidFill>
        </p:spPr>
        <p:txBody>
          <a:bodyPr wrap="square" lIns="114277" tIns="57138" rIns="114277" bIns="57138" anchor="b" anchorCtr="0">
            <a:noAutofit/>
          </a:bodyPr>
          <a:lstStyle>
            <a:lvl1pPr algn="r">
              <a:buFont typeface="Arial" pitchFamily="34" charset="0"/>
              <a:buNone/>
              <a:defRPr spc="-38"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
        <p:nvSpPr>
          <p:cNvPr id="5" name="Title 1"/>
          <p:cNvSpPr>
            <a:spLocks noGrp="1"/>
          </p:cNvSpPr>
          <p:nvPr>
            <p:ph type="title"/>
          </p:nvPr>
        </p:nvSpPr>
        <p:spPr bwMode="blackGray">
          <a:xfrm>
            <a:off x="387056" y="171452"/>
            <a:ext cx="8371082" cy="457049"/>
          </a:xfrm>
        </p:spPr>
        <p:txBody>
          <a:bodyPr/>
          <a:lstStyle>
            <a:lvl1pPr>
              <a:defRPr>
                <a:gradFill>
                  <a:gsLst>
                    <a:gs pos="0">
                      <a:schemeClr val="bg1"/>
                    </a:gs>
                    <a:gs pos="86000">
                      <a:schemeClr val="bg1"/>
                    </a:gs>
                  </a:gsLst>
                  <a:lin ang="5400000" scaled="0"/>
                </a:gradFill>
              </a:defRPr>
            </a:lvl1pPr>
          </a:lstStyle>
          <a:p>
            <a:r>
              <a:rPr lang="en-US" smtClean="0"/>
              <a:t>Click to edit Master title style</a:t>
            </a:r>
            <a:endParaRPr lang="en-US" dirty="0"/>
          </a:p>
        </p:txBody>
      </p:sp>
      <p:sp>
        <p:nvSpPr>
          <p:cNvPr id="7" name="Text Placeholder 5"/>
          <p:cNvSpPr>
            <a:spLocks noGrp="1"/>
          </p:cNvSpPr>
          <p:nvPr>
            <p:ph type="body" sz="quarter" idx="10"/>
          </p:nvPr>
        </p:nvSpPr>
        <p:spPr bwMode="blackGray">
          <a:xfrm>
            <a:off x="387057" y="1085852"/>
            <a:ext cx="8371083" cy="1500411"/>
          </a:xfrm>
        </p:spPr>
        <p:txBody>
          <a:bodyPr/>
          <a:lstStyle>
            <a:lvl1pPr marL="342820" indent="-342820">
              <a:buClrTx/>
              <a:buSzPct val="70000"/>
              <a:buFont typeface="Wingdings" pitchFamily="2" charset="2"/>
              <a:buChar char="§"/>
              <a:defRPr>
                <a:gradFill>
                  <a:gsLst>
                    <a:gs pos="0">
                      <a:schemeClr val="bg1"/>
                    </a:gs>
                    <a:gs pos="86000">
                      <a:schemeClr val="bg1"/>
                    </a:gs>
                  </a:gsLst>
                  <a:lin ang="5400000" scaled="0"/>
                </a:gradFill>
              </a:defRPr>
            </a:lvl1pPr>
            <a:lvl2pPr marL="685641" indent="-340439">
              <a:buClrTx/>
              <a:buSzPct val="70000"/>
              <a:buFont typeface="Wingdings" pitchFamily="2" charset="2"/>
              <a:buChar char="§"/>
              <a:defRPr>
                <a:gradFill>
                  <a:gsLst>
                    <a:gs pos="0">
                      <a:schemeClr val="bg1"/>
                    </a:gs>
                    <a:gs pos="86000">
                      <a:schemeClr val="bg1"/>
                    </a:gs>
                  </a:gsLst>
                  <a:lin ang="5400000" scaled="0"/>
                </a:gradFill>
              </a:defRPr>
            </a:lvl2pPr>
            <a:lvl3pPr marL="942758" indent="-301161">
              <a:buClrTx/>
              <a:buSzPct val="70000"/>
              <a:buFont typeface="Wingdings" pitchFamily="2" charset="2"/>
              <a:buChar char="§"/>
              <a:defRPr>
                <a:gradFill>
                  <a:gsLst>
                    <a:gs pos="0">
                      <a:schemeClr val="bg1"/>
                    </a:gs>
                    <a:gs pos="86000">
                      <a:schemeClr val="bg1"/>
                    </a:gs>
                  </a:gsLst>
                  <a:lin ang="5400000" scaled="0"/>
                </a:gradFill>
              </a:defRPr>
            </a:lvl3pPr>
            <a:lvl4pPr marL="1201064" indent="-257115">
              <a:buClrTx/>
              <a:buSzPct val="70000"/>
              <a:buFont typeface="Wingdings" pitchFamily="2" charset="2"/>
              <a:buChar char="§"/>
              <a:defRPr>
                <a:gradFill>
                  <a:gsLst>
                    <a:gs pos="0">
                      <a:schemeClr val="bg1"/>
                    </a:gs>
                    <a:gs pos="86000">
                      <a:schemeClr val="bg1"/>
                    </a:gs>
                  </a:gsLst>
                  <a:lin ang="5400000" scaled="0"/>
                </a:gradFill>
              </a:defRPr>
            </a:lvl4pPr>
            <a:lvl5pPr marL="1460561" indent="-257115">
              <a:buClrTx/>
              <a:buSzPct val="70000"/>
              <a:buFont typeface="Wingdings" pitchFamily="2" charset="2"/>
              <a:buChar char="§"/>
              <a:defRPr>
                <a:gradFill>
                  <a:gsLst>
                    <a:gs pos="0">
                      <a:schemeClr val="bg1"/>
                    </a:gs>
                    <a:gs pos="86000">
                      <a:schemeClr val="bg1"/>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89973732"/>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bg bwMode="black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2" hasCustomPrompt="1"/>
          </p:nvPr>
        </p:nvSpPr>
        <p:spPr>
          <a:xfrm>
            <a:off x="387056" y="1085850"/>
            <a:ext cx="4870924" cy="1157662"/>
          </a:xfrm>
        </p:spPr>
        <p:txBody>
          <a:bodyPr/>
          <a:lstStyle>
            <a:lvl1pPr marL="0" indent="0">
              <a:buNone/>
              <a:defRPr>
                <a:gradFill>
                  <a:gsLst>
                    <a:gs pos="0">
                      <a:schemeClr val="tx1"/>
                    </a:gs>
                    <a:gs pos="86000">
                      <a:schemeClr val="tx1"/>
                    </a:gs>
                  </a:gsLst>
                  <a:lin ang="5400000" scaled="0"/>
                </a:gradFill>
              </a:defRPr>
            </a:lvl1pPr>
          </a:lstStyle>
          <a:p>
            <a:r>
              <a:rPr lang="en-US" dirty="0" smtClean="0"/>
              <a:t>Name</a:t>
            </a:r>
          </a:p>
          <a:p>
            <a:r>
              <a:rPr lang="en-US" dirty="0" smtClean="0"/>
              <a:t>Title</a:t>
            </a:r>
          </a:p>
          <a:p>
            <a:r>
              <a:rPr lang="en-US" dirty="0" smtClean="0"/>
              <a:t>Microsoft Corporation</a:t>
            </a:r>
          </a:p>
        </p:txBody>
      </p:sp>
      <p:sp>
        <p:nvSpPr>
          <p:cNvPr id="5" name="Text Placeholder 2"/>
          <p:cNvSpPr>
            <a:spLocks noGrp="1"/>
          </p:cNvSpPr>
          <p:nvPr>
            <p:ph type="body" sz="quarter" idx="10" hasCustomPrompt="1"/>
          </p:nvPr>
        </p:nvSpPr>
        <p:spPr>
          <a:xfrm>
            <a:off x="387057" y="3143251"/>
            <a:ext cx="8371083" cy="567848"/>
          </a:xfrm>
        </p:spPr>
        <p:txBody>
          <a:bodyPr/>
          <a:lstStyle>
            <a:lvl1pPr marL="0" indent="0" algn="l" defTabSz="685660" rtl="0" eaLnBrk="1" latinLnBrk="0" hangingPunct="1">
              <a:lnSpc>
                <a:spcPct val="90000"/>
              </a:lnSpc>
              <a:spcBef>
                <a:spcPct val="0"/>
              </a:spcBef>
              <a:buNone/>
              <a:defRPr lang="en-US" sz="4100" b="0" kern="1200" cap="none" spc="-75" baseline="0" dirty="0">
                <a:ln w="3175">
                  <a:noFill/>
                </a:ln>
                <a:gradFill flip="none" rotWithShape="1">
                  <a:gsLst>
                    <a:gs pos="0">
                      <a:schemeClr val="bg1"/>
                    </a:gs>
                    <a:gs pos="86000">
                      <a:schemeClr val="bg1"/>
                    </a:gs>
                  </a:gsLst>
                  <a:lin ang="5400000" scaled="0"/>
                  <a:tileRect/>
                </a:gradFill>
                <a:effectLst/>
                <a:latin typeface="Segoe UI Light" pitchFamily="34" charset="0"/>
                <a:ea typeface="Segoe UI" pitchFamily="34" charset="0"/>
                <a:cs typeface="Segoe UI" pitchFamily="34" charset="0"/>
              </a:defRPr>
            </a:lvl1pPr>
          </a:lstStyle>
          <a:p>
            <a:pPr lvl="0"/>
            <a:r>
              <a:rPr lang="en-US" dirty="0" smtClean="0"/>
              <a:t>Title of Presentation</a:t>
            </a:r>
            <a:endParaRPr lang="en-US" dirty="0"/>
          </a:p>
        </p:txBody>
      </p:sp>
      <p:pic>
        <p:nvPicPr>
          <p:cNvPr id="6" name="Picture 2" descr="\\SERVER3\InternalBin\Resource DVD\DVD_ART36\DVD_Art_08-10-2010\Logos\Microsoft Dynamics\Dynamics - overall brand\dynamics brand rev h.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391279" y="4648613"/>
            <a:ext cx="1527861" cy="3429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SERVER3\InternalBin\Resource DVD\DVD_ART36\DVD_Art_08-10-2010\Logos\MICROSOFT (brand)\Microsoft corporate logo white.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03689" y="228601"/>
            <a:ext cx="1000386" cy="171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0471202"/>
      </p:ext>
    </p:extLst>
  </p:cSld>
  <p:clrMapOvr>
    <a:masterClrMapping/>
  </p:clrMapOvr>
  <p:transition>
    <p:fade/>
  </p:transition>
  <p:timing>
    <p:tnLst>
      <p:par>
        <p:cTn id="1" dur="indefinite" restart="never" nodeType="tmRoot"/>
      </p:par>
    </p:tnLst>
  </p:timing>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389437" y="172221"/>
            <a:ext cx="8363938" cy="526297"/>
          </a:xfrm>
          <a:prstGeom prst="rect">
            <a:avLst/>
          </a:prstGeom>
        </p:spPr>
        <p:txBody>
          <a:bodyPr lIns="68559" tIns="34281" rIns="68559" bIns="34281"/>
          <a:lstStyle/>
          <a:p>
            <a:r>
              <a:rPr lang="en-US" smtClean="0"/>
              <a:t>Click to edit Master title style</a:t>
            </a:r>
            <a:endParaRPr lang="en-US" dirty="0"/>
          </a:p>
        </p:txBody>
      </p:sp>
    </p:spTree>
    <p:extLst>
      <p:ext uri="{BB962C8B-B14F-4D97-AF65-F5344CB8AC3E}">
        <p14:creationId xmlns:p14="http://schemas.microsoft.com/office/powerpoint/2010/main" val="1404193394"/>
      </p:ext>
    </p:extLst>
  </p:cSld>
  <p:clrMapOvr>
    <a:masterClrMapping/>
  </p:clrMapOvr>
  <mc:AlternateContent xmlns:mc="http://schemas.openxmlformats.org/markup-compatibility/2006" xmlns:p14="http://schemas.microsoft.com/office/powerpoint/2010/main">
    <mc:Choice Requires="p14">
      <p:transition spd="slow" p14:dur="1150">
        <p:push/>
      </p:transition>
    </mc:Choice>
    <mc:Fallback xmlns="">
      <p:transition spd="slow">
        <p:push/>
      </p:transition>
    </mc:Fallback>
  </mc:AlternateContent>
  <p:timing>
    <p:tnLst>
      <p:par>
        <p:cTn id="1" dur="indefinite" restart="never" nodeType="tmRoot"/>
      </p:par>
    </p:tnLst>
  </p:timing>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MS END SLIDE 2013">
    <p:spTree>
      <p:nvGrpSpPr>
        <p:cNvPr id="1" name=""/>
        <p:cNvGrpSpPr/>
        <p:nvPr/>
      </p:nvGrpSpPr>
      <p:grpSpPr>
        <a:xfrm>
          <a:off x="0" y="0"/>
          <a:ext cx="0" cy="0"/>
          <a:chOff x="0" y="0"/>
          <a:chExt cx="0" cy="0"/>
        </a:xfrm>
      </p:grpSpPr>
      <p:sp>
        <p:nvSpPr>
          <p:cNvPr id="5" name="Text Box 3"/>
          <p:cNvSpPr txBox="1">
            <a:spLocks noChangeArrowheads="1"/>
          </p:cNvSpPr>
          <p:nvPr userDrawn="1"/>
        </p:nvSpPr>
        <p:spPr bwMode="blackWhite">
          <a:xfrm>
            <a:off x="200763" y="4628734"/>
            <a:ext cx="8068991" cy="294060"/>
          </a:xfrm>
          <a:prstGeom prst="rect">
            <a:avLst/>
          </a:prstGeom>
          <a:noFill/>
          <a:ln w="12700">
            <a:noFill/>
            <a:miter lim="800000"/>
            <a:headEnd type="none" w="sm" len="sm"/>
            <a:tailEnd type="none" w="sm" len="sm"/>
          </a:ln>
          <a:effectLst/>
        </p:spPr>
        <p:txBody>
          <a:bodyPr vert="horz" wrap="square" lIns="134386" tIns="107508" rIns="134386" bIns="107508" numCol="1" anchor="t" anchorCtr="0" compatLnSpc="1">
            <a:prstTxWarp prst="textNoShape">
              <a:avLst/>
            </a:prstTxWarp>
            <a:spAutoFit/>
          </a:bodyPr>
          <a:lstStyle/>
          <a:p>
            <a:pPr defTabSz="685132" eaLnBrk="0" hangingPunct="0"/>
            <a:r>
              <a:rPr lang="en-US" sz="500" dirty="0">
                <a:gradFill>
                  <a:gsLst>
                    <a:gs pos="0">
                      <a:srgbClr val="292929"/>
                    </a:gs>
                    <a:gs pos="100000">
                      <a:srgbClr val="292929"/>
                    </a:gs>
                  </a:gsLst>
                  <a:lin ang="5400000" scaled="0"/>
                </a:gradFill>
                <a:cs typeface="Segoe UI" pitchFamily="34" charset="0"/>
              </a:rPr>
              <a:t>© </a:t>
            </a:r>
            <a:r>
              <a:rPr lang="en-US" sz="500" dirty="0" smtClean="0">
                <a:gradFill>
                  <a:gsLst>
                    <a:gs pos="0">
                      <a:srgbClr val="292929"/>
                    </a:gs>
                    <a:gs pos="100000">
                      <a:srgbClr val="292929"/>
                    </a:gs>
                  </a:gsLst>
                  <a:lin ang="5400000" scaled="0"/>
                </a:gradFill>
                <a:cs typeface="Segoe UI" pitchFamily="34" charset="0"/>
              </a:rPr>
              <a:t>2013 </a:t>
            </a:r>
            <a:r>
              <a:rPr lang="en-US" sz="500" dirty="0">
                <a:gradFill>
                  <a:gsLst>
                    <a:gs pos="0">
                      <a:srgbClr val="292929"/>
                    </a:gs>
                    <a:gs pos="100000">
                      <a:srgbClr val="292929"/>
                    </a:gs>
                  </a:gsLst>
                  <a:lin ang="5400000" scaled="0"/>
                </a:gradFill>
                <a:cs typeface="Segoe UI" pitchFamily="34" charset="0"/>
              </a:rPr>
              <a:t>Microsoft Corporation. All rights reserved. </a:t>
            </a: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invGray">
          <a:xfrm>
            <a:off x="337652" y="2313644"/>
            <a:ext cx="2417896" cy="516212"/>
          </a:xfrm>
          <a:prstGeom prst="rect">
            <a:avLst/>
          </a:prstGeom>
        </p:spPr>
      </p:pic>
    </p:spTree>
    <p:extLst>
      <p:ext uri="{BB962C8B-B14F-4D97-AF65-F5344CB8AC3E}">
        <p14:creationId xmlns:p14="http://schemas.microsoft.com/office/powerpoint/2010/main" val="3866323772"/>
      </p:ext>
    </p:extLst>
  </p:cSld>
  <p:clrMapOvr>
    <a:masterClrMapping/>
  </p:clrMapOvr>
  <p:transition>
    <p:fade/>
  </p:transition>
  <p:timing>
    <p:tnLst>
      <p:par>
        <p:cTn id="1" dur="indefinite" restart="never" nodeType="tmRoot"/>
      </p:par>
    </p:tnLst>
  </p:timing>
</p:sldLayout>
</file>

<file path=ppt/slideLayouts/slideLayout222.xml><?xml version="1.0" encoding="utf-8"?>
<p:sldLayout xmlns:a="http://schemas.openxmlformats.org/drawingml/2006/main" xmlns:r="http://schemas.openxmlformats.org/officeDocument/2006/relationships" xmlns:p="http://schemas.openxmlformats.org/presentationml/2006/main">
  <p:cSld name="Thank You 3">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8104" cy="5143967"/>
          </a:xfrm>
          <a:prstGeom prst="rect">
            <a:avLst/>
          </a:prstGeom>
        </p:spPr>
      </p:pic>
      <p:sp>
        <p:nvSpPr>
          <p:cNvPr id="2" name="Title 1"/>
          <p:cNvSpPr>
            <a:spLocks noGrp="1"/>
          </p:cNvSpPr>
          <p:nvPr>
            <p:ph type="title"/>
          </p:nvPr>
        </p:nvSpPr>
        <p:spPr>
          <a:xfrm>
            <a:off x="201930" y="2153433"/>
            <a:ext cx="8741880" cy="540148"/>
          </a:xfrm>
        </p:spPr>
        <p:txBody>
          <a:bodyPr/>
          <a:lstStyle>
            <a:lvl1pPr>
              <a:defRPr sz="3900">
                <a:solidFill>
                  <a:schemeClr val="bg1"/>
                </a:solidFill>
              </a:defRPr>
            </a:lvl1pPr>
          </a:lstStyle>
          <a:p>
            <a:r>
              <a:rPr lang="en-US" smtClean="0"/>
              <a:t>Click to edit Master title style</a:t>
            </a:r>
            <a:endParaRPr lang="en-US"/>
          </a:p>
        </p:txBody>
      </p:sp>
      <p:sp>
        <p:nvSpPr>
          <p:cNvPr id="3" name="Footer Placeholder 2"/>
          <p:cNvSpPr>
            <a:spLocks noGrp="1"/>
          </p:cNvSpPr>
          <p:nvPr>
            <p:ph type="ftr" sz="quarter" idx="10"/>
          </p:nvPr>
        </p:nvSpPr>
        <p:spPr>
          <a:xfrm>
            <a:off x="496110" y="4876738"/>
            <a:ext cx="3284096" cy="138499"/>
          </a:xfrm>
          <a:prstGeom prst="rect">
            <a:avLst/>
          </a:prstGeom>
        </p:spPr>
        <p:txBody>
          <a:bodyPr/>
          <a:lstStyle>
            <a:lvl1pPr>
              <a:defRPr>
                <a:solidFill>
                  <a:schemeClr val="bg1"/>
                </a:solidFill>
              </a:defRPr>
            </a:lvl1pPr>
          </a:lstStyle>
          <a:p>
            <a:pPr defTabSz="685600"/>
            <a:endParaRPr lang="en-US" dirty="0">
              <a:solidFill>
                <a:prstClr val="white"/>
              </a:solidFill>
            </a:endParaRPr>
          </a:p>
        </p:txBody>
      </p:sp>
      <p:sp>
        <p:nvSpPr>
          <p:cNvPr id="4" name="Slide Number Placeholder 3"/>
          <p:cNvSpPr>
            <a:spLocks noGrp="1"/>
          </p:cNvSpPr>
          <p:nvPr>
            <p:ph type="sldNum" sz="quarter" idx="11"/>
          </p:nvPr>
        </p:nvSpPr>
        <p:spPr>
          <a:xfrm>
            <a:off x="232829" y="4876738"/>
            <a:ext cx="261897" cy="138499"/>
          </a:xfrm>
          <a:prstGeom prst="rect">
            <a:avLst/>
          </a:prstGeom>
        </p:spPr>
        <p:txBody>
          <a:bodyPr/>
          <a:lstStyle>
            <a:lvl1pPr>
              <a:defRPr>
                <a:solidFill>
                  <a:schemeClr val="bg1"/>
                </a:solidFill>
              </a:defRPr>
            </a:lvl1pPr>
          </a:lstStyle>
          <a:p>
            <a:pPr defTabSz="685600"/>
            <a:fld id="{894E8EF0-91FF-4791-8529-F57CE0475C15}" type="slidenum">
              <a:rPr lang="nl-NL" smtClean="0">
                <a:solidFill>
                  <a:prstClr val="white"/>
                </a:solidFill>
              </a:rPr>
              <a:pPr defTabSz="685600"/>
              <a:t>‹#›</a:t>
            </a:fld>
            <a:endParaRPr lang="nl-NL" dirty="0">
              <a:solidFill>
                <a:prstClr val="white"/>
              </a:solidFill>
            </a:endParaRPr>
          </a:p>
        </p:txBody>
      </p:sp>
      <p:pic>
        <p:nvPicPr>
          <p:cNvPr id="7" name="Picture 2" descr="C:\Users\rsasaki\Desktop\MSFT_logo_c_C-Wh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200" y="162633"/>
            <a:ext cx="1479085" cy="544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0704061"/>
      </p:ext>
    </p:extLst>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Custom Photo)">
    <p:bg bwMode="black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2" hasCustomPrompt="1"/>
          </p:nvPr>
        </p:nvSpPr>
        <p:spPr>
          <a:xfrm>
            <a:off x="387056" y="1085850"/>
            <a:ext cx="4870924" cy="1157662"/>
          </a:xfrm>
        </p:spPr>
        <p:txBody>
          <a:bodyPr/>
          <a:lstStyle>
            <a:lvl1pPr marL="0" indent="0">
              <a:buNone/>
              <a:defRPr>
                <a:gradFill>
                  <a:gsLst>
                    <a:gs pos="0">
                      <a:schemeClr val="tx1"/>
                    </a:gs>
                    <a:gs pos="86000">
                      <a:schemeClr val="tx1"/>
                    </a:gs>
                  </a:gsLst>
                  <a:lin ang="5400000" scaled="0"/>
                </a:gradFill>
              </a:defRPr>
            </a:lvl1pPr>
          </a:lstStyle>
          <a:p>
            <a:r>
              <a:rPr lang="en-US" dirty="0" smtClean="0"/>
              <a:t>Name</a:t>
            </a:r>
          </a:p>
          <a:p>
            <a:r>
              <a:rPr lang="en-US" dirty="0" smtClean="0"/>
              <a:t>Title</a:t>
            </a:r>
          </a:p>
          <a:p>
            <a:r>
              <a:rPr lang="en-US" dirty="0" smtClean="0"/>
              <a:t>Microsoft Corporation</a:t>
            </a:r>
          </a:p>
        </p:txBody>
      </p:sp>
      <p:sp>
        <p:nvSpPr>
          <p:cNvPr id="5" name="Text Placeholder 2"/>
          <p:cNvSpPr>
            <a:spLocks noGrp="1"/>
          </p:cNvSpPr>
          <p:nvPr>
            <p:ph type="body" sz="quarter" idx="10" hasCustomPrompt="1"/>
          </p:nvPr>
        </p:nvSpPr>
        <p:spPr>
          <a:xfrm>
            <a:off x="387055" y="3143251"/>
            <a:ext cx="8371083" cy="567848"/>
          </a:xfrm>
        </p:spPr>
        <p:txBody>
          <a:bodyPr/>
          <a:lstStyle>
            <a:lvl1pPr marL="0" indent="0" algn="l" defTabSz="685660" rtl="0" eaLnBrk="1" latinLnBrk="0" hangingPunct="1">
              <a:lnSpc>
                <a:spcPct val="90000"/>
              </a:lnSpc>
              <a:spcBef>
                <a:spcPct val="0"/>
              </a:spcBef>
              <a:buNone/>
              <a:defRPr lang="en-US" sz="4100" b="0" kern="1200" cap="none" spc="-75" baseline="0" dirty="0">
                <a:ln w="3175">
                  <a:noFill/>
                </a:ln>
                <a:gradFill flip="none" rotWithShape="1">
                  <a:gsLst>
                    <a:gs pos="0">
                      <a:schemeClr val="bg1"/>
                    </a:gs>
                    <a:gs pos="86000">
                      <a:schemeClr val="bg1"/>
                    </a:gs>
                  </a:gsLst>
                  <a:lin ang="5400000" scaled="0"/>
                  <a:tileRect/>
                </a:gradFill>
                <a:effectLst/>
                <a:latin typeface="Segoe UI Light" pitchFamily="34" charset="0"/>
                <a:ea typeface="Segoe UI" pitchFamily="34" charset="0"/>
                <a:cs typeface="Segoe UI" pitchFamily="34" charset="0"/>
              </a:defRPr>
            </a:lvl1pPr>
          </a:lstStyle>
          <a:p>
            <a:pPr lvl="0"/>
            <a:r>
              <a:rPr lang="en-US" dirty="0" smtClean="0"/>
              <a:t>Title of Presentation</a:t>
            </a:r>
            <a:endParaRPr lang="en-US" dirty="0"/>
          </a:p>
        </p:txBody>
      </p:sp>
      <p:pic>
        <p:nvPicPr>
          <p:cNvPr id="6" name="Picture 2" descr="\\SERVER3\InternalBin\Resource DVD\DVD_ART36\DVD_Art_08-10-2010\Logos\Microsoft Dynamics\Dynamics - overall brand\dynamics brand rev h.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391279" y="4648613"/>
            <a:ext cx="1527861" cy="3429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SERVER3\InternalBin\Resource DVD\DVD_ART36\DVD_Art_08-10-2010\Logos\MICROSOFT (brand)\Microsoft corporate logo white.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03689" y="228601"/>
            <a:ext cx="1000386" cy="171450"/>
          </a:xfrm>
          <a:prstGeom prst="rect">
            <a:avLst/>
          </a:prstGeom>
          <a:noFill/>
          <a:extLst>
            <a:ext uri="{909E8E84-426E-40DD-AFC4-6F175D3DCCD1}">
              <a14:hiddenFill xmlns:a14="http://schemas.microsoft.com/office/drawing/2010/main">
                <a:solidFill>
                  <a:srgbClr val="FFFFFF"/>
                </a:solidFill>
              </a14:hiddenFill>
            </a:ext>
          </a:extLst>
        </p:spPr>
      </p:pic>
      <p:sp>
        <p:nvSpPr>
          <p:cNvPr id="4" name="Picture Placeholder 3"/>
          <p:cNvSpPr>
            <a:spLocks noGrp="1"/>
          </p:cNvSpPr>
          <p:nvPr>
            <p:ph type="pic" sz="quarter" idx="13" hasCustomPrompt="1"/>
          </p:nvPr>
        </p:nvSpPr>
        <p:spPr>
          <a:xfrm>
            <a:off x="5443768" y="2584461"/>
            <a:ext cx="3700235" cy="295356"/>
          </a:xfrm>
          <a:solidFill>
            <a:schemeClr val="bg1"/>
          </a:solidFill>
        </p:spPr>
        <p:txBody>
          <a:bodyPr anchor="b"/>
          <a:lstStyle>
            <a:lvl1pPr marL="0" indent="0" algn="ctr">
              <a:buNone/>
              <a:defRPr sz="2100" baseline="0">
                <a:gradFill>
                  <a:gsLst>
                    <a:gs pos="0">
                      <a:schemeClr val="tx1"/>
                    </a:gs>
                    <a:gs pos="86000">
                      <a:schemeClr val="tx1"/>
                    </a:gs>
                  </a:gsLst>
                  <a:lin ang="5400000" scaled="0"/>
                </a:gradFill>
              </a:defRPr>
            </a:lvl1pPr>
          </a:lstStyle>
          <a:p>
            <a:r>
              <a:rPr lang="en-US" dirty="0" smtClean="0"/>
              <a:t>Click on icon to add picture</a:t>
            </a:r>
            <a:endParaRPr lang="en-US" dirty="0"/>
          </a:p>
        </p:txBody>
      </p:sp>
    </p:spTree>
    <p:extLst>
      <p:ext uri="{BB962C8B-B14F-4D97-AF65-F5344CB8AC3E}">
        <p14:creationId xmlns:p14="http://schemas.microsoft.com/office/powerpoint/2010/main" val="3678942073"/>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emo, Video etc. &quot;special&quot; slides">
    <p:bg bwMode="black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7056" y="4469469"/>
            <a:ext cx="6928860" cy="498598"/>
          </a:xfrm>
        </p:spPr>
        <p:txBody>
          <a:bodyPr wrap="square" anchor="ctr" anchorCtr="0">
            <a:normAutofit/>
          </a:bodyPr>
          <a:lstStyle>
            <a:lvl1pPr>
              <a:lnSpc>
                <a:spcPct val="90000"/>
              </a:lnSpc>
              <a:defRPr sz="3600">
                <a:gradFill>
                  <a:gsLst>
                    <a:gs pos="0">
                      <a:schemeClr val="bg1"/>
                    </a:gs>
                    <a:gs pos="88000">
                      <a:schemeClr val="bg1"/>
                    </a:gs>
                  </a:gsLst>
                  <a:lin ang="5400000" scaled="0"/>
                </a:gradFill>
              </a:defRPr>
            </a:lvl1pPr>
          </a:lstStyle>
          <a:p>
            <a:r>
              <a:rPr lang="en-US" smtClean="0"/>
              <a:t>Click to edit Master title style</a:t>
            </a:r>
            <a:endParaRPr lang="en-US" dirty="0"/>
          </a:p>
        </p:txBody>
      </p:sp>
      <p:sp>
        <p:nvSpPr>
          <p:cNvPr id="7" name="Text Placeholder 6"/>
          <p:cNvSpPr>
            <a:spLocks noGrp="1"/>
          </p:cNvSpPr>
          <p:nvPr>
            <p:ph type="body" sz="quarter" idx="10" hasCustomPrompt="1"/>
          </p:nvPr>
        </p:nvSpPr>
        <p:spPr>
          <a:xfrm>
            <a:off x="387058" y="3453496"/>
            <a:ext cx="6928859" cy="1033983"/>
          </a:xfrm>
        </p:spPr>
        <p:txBody>
          <a:bodyPr anchor="t" anchorCtr="0">
            <a:noAutofit/>
            <a:scene3d>
              <a:camera prst="orthographicFront"/>
              <a:lightRig rig="flat" dir="t"/>
            </a:scene3d>
            <a:sp3d>
              <a:contourClr>
                <a:schemeClr val="tx2"/>
              </a:contourClr>
            </a:sp3d>
          </a:bodyPr>
          <a:lstStyle>
            <a:lvl1pPr marL="0" indent="0" algn="l">
              <a:buFont typeface="Arial" pitchFamily="34" charset="0"/>
              <a:buNone/>
              <a:defRPr kumimoji="0" lang="en-US" sz="7500" b="0" i="0" u="none" strike="noStrike" kern="1200" cap="none" spc="-482" normalizeH="0" baseline="0" noProof="0" dirty="0" smtClean="0">
                <a:ln w="11430"/>
                <a:gradFill>
                  <a:gsLst>
                    <a:gs pos="0">
                      <a:schemeClr val="bg1"/>
                    </a:gs>
                    <a:gs pos="88000">
                      <a:schemeClr val="bg1"/>
                    </a:gs>
                  </a:gsLst>
                  <a:lin ang="5400000"/>
                </a:gradFill>
                <a:effectLst/>
                <a:uLnTx/>
                <a:uFillTx/>
                <a:latin typeface="+mj-lt"/>
                <a:ea typeface="+mn-ea"/>
                <a:cs typeface="+mn-cs"/>
              </a:defRPr>
            </a:lvl1pPr>
          </a:lstStyle>
          <a:p>
            <a:pPr lvl="0"/>
            <a:r>
              <a:rPr lang="en-US" dirty="0" smtClean="0"/>
              <a:t>click to…</a:t>
            </a:r>
          </a:p>
        </p:txBody>
      </p:sp>
      <p:pic>
        <p:nvPicPr>
          <p:cNvPr id="4" name="Picture 2" descr="\\SERVER3\InternalBin\Resource DVD\DVD_ART36\DVD_Art_08-10-2010\Logos\Microsoft Dynamics\Dynamics - overall brand\dynamics brand rev h.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391279" y="4648613"/>
            <a:ext cx="1527861" cy="342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4320546"/>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bg bwMode="black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7055" y="4469469"/>
            <a:ext cx="6928384" cy="498598"/>
          </a:xfrm>
        </p:spPr>
        <p:txBody>
          <a:bodyPr anchor="ctr" anchorCtr="0">
            <a:normAutofit/>
          </a:bodyPr>
          <a:lstStyle>
            <a:lvl1pPr>
              <a:lnSpc>
                <a:spcPct val="90000"/>
              </a:lnSpc>
              <a:defRPr sz="3600">
                <a:gradFill>
                  <a:gsLst>
                    <a:gs pos="0">
                      <a:schemeClr val="bg1"/>
                    </a:gs>
                    <a:gs pos="88000">
                      <a:schemeClr val="bg1"/>
                    </a:gs>
                  </a:gsLst>
                  <a:lin ang="5400000" scaled="0"/>
                </a:gradFill>
              </a:defRPr>
            </a:lvl1pPr>
          </a:lstStyle>
          <a:p>
            <a:r>
              <a:rPr lang="en-US" smtClean="0"/>
              <a:t>Click to edit Master title style</a:t>
            </a:r>
            <a:endParaRPr lang="en-US" dirty="0"/>
          </a:p>
        </p:txBody>
      </p:sp>
      <p:sp>
        <p:nvSpPr>
          <p:cNvPr id="7" name="Text Placeholder 6"/>
          <p:cNvSpPr>
            <a:spLocks noGrp="1"/>
          </p:cNvSpPr>
          <p:nvPr>
            <p:ph type="body" sz="quarter" idx="10" hasCustomPrompt="1"/>
          </p:nvPr>
        </p:nvSpPr>
        <p:spPr>
          <a:xfrm>
            <a:off x="387058" y="3453496"/>
            <a:ext cx="6928859" cy="1033983"/>
          </a:xfrm>
        </p:spPr>
        <p:txBody>
          <a:bodyPr anchor="t" anchorCtr="0">
            <a:noAutofit/>
            <a:scene3d>
              <a:camera prst="orthographicFront"/>
              <a:lightRig rig="flat" dir="t"/>
            </a:scene3d>
            <a:sp3d>
              <a:contourClr>
                <a:schemeClr val="tx2"/>
              </a:contourClr>
            </a:sp3d>
          </a:bodyPr>
          <a:lstStyle>
            <a:lvl1pPr marL="0" indent="0" algn="l">
              <a:buFont typeface="Arial" pitchFamily="34" charset="0"/>
              <a:buNone/>
              <a:defRPr kumimoji="0" lang="en-US" sz="7500" b="0" i="0" u="none" strike="noStrike" kern="1200" cap="none" spc="-482" normalizeH="0" baseline="0" noProof="0" dirty="0" smtClean="0">
                <a:ln w="11430"/>
                <a:gradFill>
                  <a:gsLst>
                    <a:gs pos="0">
                      <a:schemeClr val="bg1"/>
                    </a:gs>
                    <a:gs pos="88000">
                      <a:schemeClr val="bg1"/>
                    </a:gs>
                  </a:gsLst>
                  <a:lin ang="5400000"/>
                </a:gradFill>
                <a:effectLst/>
                <a:uLnTx/>
                <a:uFillTx/>
                <a:latin typeface="+mj-lt"/>
                <a:ea typeface="+mn-ea"/>
                <a:cs typeface="+mn-cs"/>
              </a:defRPr>
            </a:lvl1pPr>
          </a:lstStyle>
          <a:p>
            <a:pPr lvl="0"/>
            <a:r>
              <a:rPr lang="en-US" dirty="0" smtClean="0"/>
              <a:t>click to…</a:t>
            </a:r>
          </a:p>
        </p:txBody>
      </p:sp>
      <p:pic>
        <p:nvPicPr>
          <p:cNvPr id="4" name="Picture 2" descr="\\SERVER3\InternalBin\Resource DVD\DVD_ART36\DVD_Art_08-10-2010\Logos\Microsoft Dynamics\Dynamics - overall brand\dynamics brand rev h.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391279" y="4648613"/>
            <a:ext cx="1527861" cy="342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1796571"/>
      </p:ext>
    </p:extLst>
  </p:cSld>
  <p:clrMapOvr>
    <a:masterClrMapping/>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Demo, Video etc. &quot;special&quot; slides">
    <p:bg bwMode="black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7055" y="4469469"/>
            <a:ext cx="6928384" cy="498598"/>
          </a:xfrm>
        </p:spPr>
        <p:txBody>
          <a:bodyPr anchor="ctr" anchorCtr="0">
            <a:normAutofit/>
          </a:bodyPr>
          <a:lstStyle>
            <a:lvl1pPr>
              <a:lnSpc>
                <a:spcPct val="90000"/>
              </a:lnSpc>
              <a:defRPr sz="3600">
                <a:gradFill>
                  <a:gsLst>
                    <a:gs pos="0">
                      <a:schemeClr val="bg1"/>
                    </a:gs>
                    <a:gs pos="88000">
                      <a:schemeClr val="bg1"/>
                    </a:gs>
                  </a:gsLst>
                  <a:lin ang="5400000" scaled="0"/>
                </a:gradFill>
              </a:defRPr>
            </a:lvl1pPr>
          </a:lstStyle>
          <a:p>
            <a:r>
              <a:rPr lang="en-US" smtClean="0"/>
              <a:t>Click to edit Master title style</a:t>
            </a:r>
            <a:endParaRPr lang="en-US" dirty="0"/>
          </a:p>
        </p:txBody>
      </p:sp>
      <p:sp>
        <p:nvSpPr>
          <p:cNvPr id="7" name="Text Placeholder 6"/>
          <p:cNvSpPr>
            <a:spLocks noGrp="1"/>
          </p:cNvSpPr>
          <p:nvPr>
            <p:ph type="body" sz="quarter" idx="10" hasCustomPrompt="1"/>
          </p:nvPr>
        </p:nvSpPr>
        <p:spPr>
          <a:xfrm>
            <a:off x="387058" y="3453496"/>
            <a:ext cx="6928859" cy="1033983"/>
          </a:xfrm>
        </p:spPr>
        <p:txBody>
          <a:bodyPr anchor="t" anchorCtr="0">
            <a:noAutofit/>
            <a:scene3d>
              <a:camera prst="orthographicFront"/>
              <a:lightRig rig="flat" dir="t"/>
            </a:scene3d>
            <a:sp3d>
              <a:contourClr>
                <a:schemeClr val="tx2"/>
              </a:contourClr>
            </a:sp3d>
          </a:bodyPr>
          <a:lstStyle>
            <a:lvl1pPr marL="0" indent="0" algn="l">
              <a:buFont typeface="Arial" pitchFamily="34" charset="0"/>
              <a:buNone/>
              <a:defRPr kumimoji="0" lang="en-US" sz="7500" b="0" i="0" u="none" strike="noStrike" kern="1200" cap="none" spc="-482" normalizeH="0" baseline="0" noProof="0" dirty="0" smtClean="0">
                <a:ln w="11430"/>
                <a:gradFill>
                  <a:gsLst>
                    <a:gs pos="0">
                      <a:schemeClr val="bg1"/>
                    </a:gs>
                    <a:gs pos="88000">
                      <a:schemeClr val="bg1"/>
                    </a:gs>
                  </a:gsLst>
                  <a:lin ang="5400000"/>
                </a:gradFill>
                <a:effectLst/>
                <a:uLnTx/>
                <a:uFillTx/>
                <a:latin typeface="+mj-lt"/>
                <a:ea typeface="+mn-ea"/>
                <a:cs typeface="+mn-cs"/>
              </a:defRPr>
            </a:lvl1pPr>
          </a:lstStyle>
          <a:p>
            <a:pPr lvl="0"/>
            <a:r>
              <a:rPr lang="en-US" dirty="0" smtClean="0"/>
              <a:t>click to…</a:t>
            </a:r>
          </a:p>
        </p:txBody>
      </p:sp>
      <p:pic>
        <p:nvPicPr>
          <p:cNvPr id="4" name="Picture 2" descr="\\SERVER3\InternalBin\Resource DVD\DVD_ART36\DVD_Art_08-10-2010\Logos\Microsoft Dynamics\Dynamics - overall brand\dynamics brand rev h.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391279" y="4648613"/>
            <a:ext cx="1527861" cy="342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6005867"/>
      </p:ext>
    </p:extLst>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Demo, Video etc. &quot;special&quot; slides">
    <p:bg bwMode="black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7055" y="4469469"/>
            <a:ext cx="6928384" cy="498598"/>
          </a:xfrm>
        </p:spPr>
        <p:txBody>
          <a:bodyPr anchor="ctr" anchorCtr="0">
            <a:normAutofit/>
          </a:bodyPr>
          <a:lstStyle>
            <a:lvl1pPr>
              <a:lnSpc>
                <a:spcPct val="90000"/>
              </a:lnSpc>
              <a:defRPr sz="3600">
                <a:gradFill>
                  <a:gsLst>
                    <a:gs pos="0">
                      <a:schemeClr val="bg1"/>
                    </a:gs>
                    <a:gs pos="88000">
                      <a:schemeClr val="bg1"/>
                    </a:gs>
                  </a:gsLst>
                  <a:lin ang="5400000" scaled="0"/>
                </a:gradFill>
              </a:defRPr>
            </a:lvl1pPr>
          </a:lstStyle>
          <a:p>
            <a:r>
              <a:rPr lang="en-US" smtClean="0"/>
              <a:t>Click to edit Master title style</a:t>
            </a:r>
            <a:endParaRPr lang="en-US" dirty="0"/>
          </a:p>
        </p:txBody>
      </p:sp>
      <p:sp>
        <p:nvSpPr>
          <p:cNvPr id="7" name="Text Placeholder 6"/>
          <p:cNvSpPr>
            <a:spLocks noGrp="1"/>
          </p:cNvSpPr>
          <p:nvPr>
            <p:ph type="body" sz="quarter" idx="10" hasCustomPrompt="1"/>
          </p:nvPr>
        </p:nvSpPr>
        <p:spPr>
          <a:xfrm>
            <a:off x="387054" y="3453496"/>
            <a:ext cx="6928860" cy="1033983"/>
          </a:xfrm>
        </p:spPr>
        <p:txBody>
          <a:bodyPr anchor="t" anchorCtr="0">
            <a:noAutofit/>
            <a:scene3d>
              <a:camera prst="orthographicFront"/>
              <a:lightRig rig="flat" dir="t"/>
            </a:scene3d>
            <a:sp3d>
              <a:contourClr>
                <a:schemeClr val="tx2"/>
              </a:contourClr>
            </a:sp3d>
          </a:bodyPr>
          <a:lstStyle>
            <a:lvl1pPr marL="0" indent="0" algn="l">
              <a:buFont typeface="Arial" pitchFamily="34" charset="0"/>
              <a:buNone/>
              <a:defRPr kumimoji="0" lang="en-US" sz="7500" b="0" i="0" u="none" strike="noStrike" kern="1200" cap="none" spc="-482" normalizeH="0" baseline="0" noProof="0" dirty="0" smtClean="0">
                <a:ln w="11430"/>
                <a:gradFill>
                  <a:gsLst>
                    <a:gs pos="0">
                      <a:schemeClr val="bg1"/>
                    </a:gs>
                    <a:gs pos="88000">
                      <a:schemeClr val="bg1"/>
                    </a:gs>
                  </a:gsLst>
                  <a:lin ang="5400000"/>
                </a:gradFill>
                <a:effectLst/>
                <a:uLnTx/>
                <a:uFillTx/>
                <a:latin typeface="+mj-lt"/>
                <a:ea typeface="+mn-ea"/>
                <a:cs typeface="+mn-cs"/>
              </a:defRPr>
            </a:lvl1pPr>
          </a:lstStyle>
          <a:p>
            <a:pPr lvl="0"/>
            <a:r>
              <a:rPr lang="en-US" dirty="0" smtClean="0"/>
              <a:t>click to…</a:t>
            </a:r>
          </a:p>
        </p:txBody>
      </p:sp>
      <p:pic>
        <p:nvPicPr>
          <p:cNvPr id="4" name="Picture 2" descr="\\SERVER3\InternalBin\Resource DVD\DVD_ART36\DVD_Art_08-10-2010\Logos\Microsoft Dynamics\Dynamics - overall brand\dynamics brand rev h.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391279" y="4648613"/>
            <a:ext cx="1527861" cy="342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1364794"/>
      </p:ext>
    </p:extLst>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Demo, Video etc. &quot;special&quot; slides">
    <p:bg bwMode="black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ctrTitle"/>
          </p:nvPr>
        </p:nvSpPr>
        <p:spPr>
          <a:xfrm>
            <a:off x="387055" y="4469469"/>
            <a:ext cx="6928384" cy="498598"/>
          </a:xfrm>
        </p:spPr>
        <p:txBody>
          <a:bodyPr anchor="ctr" anchorCtr="0">
            <a:normAutofit/>
          </a:bodyPr>
          <a:lstStyle>
            <a:lvl1pPr>
              <a:lnSpc>
                <a:spcPct val="90000"/>
              </a:lnSpc>
              <a:defRPr sz="3600">
                <a:gradFill>
                  <a:gsLst>
                    <a:gs pos="0">
                      <a:schemeClr val="bg1"/>
                    </a:gs>
                    <a:gs pos="88000">
                      <a:schemeClr val="bg1"/>
                    </a:gs>
                  </a:gsLst>
                  <a:lin ang="5400000" scaled="0"/>
                </a:gradFill>
              </a:defRPr>
            </a:lvl1pPr>
          </a:lstStyle>
          <a:p>
            <a:r>
              <a:rPr lang="en-US" smtClean="0"/>
              <a:t>Click to edit Master title style</a:t>
            </a:r>
            <a:endParaRPr lang="en-US" dirty="0"/>
          </a:p>
        </p:txBody>
      </p:sp>
      <p:sp>
        <p:nvSpPr>
          <p:cNvPr id="11" name="Text Placeholder 6"/>
          <p:cNvSpPr>
            <a:spLocks noGrp="1"/>
          </p:cNvSpPr>
          <p:nvPr>
            <p:ph type="body" sz="quarter" idx="10" hasCustomPrompt="1"/>
          </p:nvPr>
        </p:nvSpPr>
        <p:spPr>
          <a:xfrm>
            <a:off x="387058" y="3453496"/>
            <a:ext cx="6928859" cy="1033983"/>
          </a:xfrm>
        </p:spPr>
        <p:txBody>
          <a:bodyPr anchor="t" anchorCtr="0">
            <a:noAutofit/>
            <a:scene3d>
              <a:camera prst="orthographicFront"/>
              <a:lightRig rig="flat" dir="t"/>
            </a:scene3d>
            <a:sp3d>
              <a:contourClr>
                <a:schemeClr val="tx2"/>
              </a:contourClr>
            </a:sp3d>
          </a:bodyPr>
          <a:lstStyle>
            <a:lvl1pPr marL="0" indent="0" algn="l">
              <a:buFont typeface="Arial" pitchFamily="34" charset="0"/>
              <a:buNone/>
              <a:defRPr kumimoji="0" lang="en-US" sz="7500" b="0" i="0" u="none" strike="noStrike" kern="1200" cap="none" spc="-482" normalizeH="0" baseline="0" noProof="0" dirty="0" smtClean="0">
                <a:ln w="11430"/>
                <a:gradFill>
                  <a:gsLst>
                    <a:gs pos="0">
                      <a:schemeClr val="bg1"/>
                    </a:gs>
                    <a:gs pos="88000">
                      <a:schemeClr val="bg1"/>
                    </a:gs>
                  </a:gsLst>
                  <a:lin ang="5400000"/>
                </a:gradFill>
                <a:effectLst/>
                <a:uLnTx/>
                <a:uFillTx/>
                <a:latin typeface="+mj-lt"/>
                <a:ea typeface="+mn-ea"/>
                <a:cs typeface="+mn-cs"/>
              </a:defRPr>
            </a:lvl1pPr>
          </a:lstStyle>
          <a:p>
            <a:pPr lvl="0"/>
            <a:r>
              <a:rPr lang="en-US" dirty="0" smtClean="0"/>
              <a:t>click to…</a:t>
            </a:r>
          </a:p>
        </p:txBody>
      </p:sp>
      <p:pic>
        <p:nvPicPr>
          <p:cNvPr id="4" name="Picture 2" descr="\\SERVER3\InternalBin\Resource DVD\DVD_ART36\DVD_Art_08-10-2010\Logos\Microsoft Dynamics\Dynamics - overall brand\dynamics brand rev h.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391279" y="4648613"/>
            <a:ext cx="1527861" cy="342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3893706"/>
      </p:ext>
    </p:extLst>
  </p:cSld>
  <p:clrMapOvr>
    <a:masterClrMapping/>
  </p:clrMapOvr>
  <p:transition>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Demo, Video etc. &quot;special&quot; slides">
    <p:bg bwMode="black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7055" y="4469469"/>
            <a:ext cx="6928384" cy="498598"/>
          </a:xfrm>
        </p:spPr>
        <p:txBody>
          <a:bodyPr anchor="ctr" anchorCtr="0">
            <a:normAutofit/>
          </a:bodyPr>
          <a:lstStyle>
            <a:lvl1pPr>
              <a:lnSpc>
                <a:spcPct val="90000"/>
              </a:lnSpc>
              <a:defRPr sz="3600">
                <a:gradFill>
                  <a:gsLst>
                    <a:gs pos="0">
                      <a:schemeClr val="bg1"/>
                    </a:gs>
                    <a:gs pos="88000">
                      <a:schemeClr val="bg1"/>
                    </a:gs>
                  </a:gsLst>
                  <a:lin ang="5400000" scaled="0"/>
                </a:gradFill>
              </a:defRPr>
            </a:lvl1pPr>
          </a:lstStyle>
          <a:p>
            <a:r>
              <a:rPr lang="en-US" smtClean="0"/>
              <a:t>Click to edit Master title style</a:t>
            </a:r>
            <a:endParaRPr lang="en-US" dirty="0"/>
          </a:p>
        </p:txBody>
      </p:sp>
      <p:sp>
        <p:nvSpPr>
          <p:cNvPr id="7" name="Text Placeholder 6"/>
          <p:cNvSpPr>
            <a:spLocks noGrp="1"/>
          </p:cNvSpPr>
          <p:nvPr>
            <p:ph type="body" sz="quarter" idx="10" hasCustomPrompt="1"/>
          </p:nvPr>
        </p:nvSpPr>
        <p:spPr>
          <a:xfrm>
            <a:off x="387058" y="3453496"/>
            <a:ext cx="6928859" cy="1033983"/>
          </a:xfrm>
        </p:spPr>
        <p:txBody>
          <a:bodyPr anchor="t" anchorCtr="0">
            <a:noAutofit/>
            <a:scene3d>
              <a:camera prst="orthographicFront"/>
              <a:lightRig rig="flat" dir="t"/>
            </a:scene3d>
            <a:sp3d>
              <a:contourClr>
                <a:schemeClr val="tx2"/>
              </a:contourClr>
            </a:sp3d>
          </a:bodyPr>
          <a:lstStyle>
            <a:lvl1pPr marL="0" indent="0" algn="l">
              <a:buFont typeface="Arial" pitchFamily="34" charset="0"/>
              <a:buNone/>
              <a:defRPr kumimoji="0" lang="en-US" sz="7500" b="0" i="0" u="none" strike="noStrike" kern="1200" cap="none" spc="-482" normalizeH="0" baseline="0" noProof="0" dirty="0" smtClean="0">
                <a:ln w="11430"/>
                <a:gradFill>
                  <a:gsLst>
                    <a:gs pos="0">
                      <a:schemeClr val="bg1"/>
                    </a:gs>
                    <a:gs pos="88000">
                      <a:schemeClr val="bg1"/>
                    </a:gs>
                  </a:gsLst>
                  <a:lin ang="5400000"/>
                </a:gradFill>
                <a:effectLst/>
                <a:uLnTx/>
                <a:uFillTx/>
                <a:latin typeface="+mj-lt"/>
                <a:ea typeface="+mn-ea"/>
                <a:cs typeface="+mn-cs"/>
              </a:defRPr>
            </a:lvl1pPr>
          </a:lstStyle>
          <a:p>
            <a:pPr lvl="0"/>
            <a:r>
              <a:rPr lang="en-US" dirty="0" smtClean="0"/>
              <a:t>click to…</a:t>
            </a:r>
          </a:p>
        </p:txBody>
      </p:sp>
      <p:pic>
        <p:nvPicPr>
          <p:cNvPr id="4" name="Picture 2" descr="\\SERVER3\InternalBin\Resource DVD\DVD_ART36\DVD_Art_08-10-2010\Logos\Microsoft Dynamics\Dynamics - overall brand\dynamics brand rev h.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391279" y="4648613"/>
            <a:ext cx="1527861" cy="342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9250978"/>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87058" y="171453"/>
            <a:ext cx="8371083" cy="457049"/>
          </a:xfrm>
        </p:spPr>
        <p:txBody>
          <a:bodyPr/>
          <a:lstStyle>
            <a:lvl1pPr>
              <a:defRPr/>
            </a:lvl1pPr>
          </a:lstStyle>
          <a:p>
            <a:r>
              <a:rPr lang="en-US" smtClean="0"/>
              <a:t>Click to edit Master title style</a:t>
            </a:r>
            <a:endParaRPr lang="en-US" dirty="0"/>
          </a:p>
        </p:txBody>
      </p:sp>
      <p:sp>
        <p:nvSpPr>
          <p:cNvPr id="4" name="Slide Number Placeholder 3"/>
          <p:cNvSpPr>
            <a:spLocks noGrp="1"/>
          </p:cNvSpPr>
          <p:nvPr>
            <p:ph type="sldNum" sz="quarter" idx="11"/>
          </p:nvPr>
        </p:nvSpPr>
        <p:spPr/>
        <p:txBody>
          <a:bodyPr/>
          <a:lstStyle/>
          <a:p>
            <a:fld id="{71F47D9D-8D60-4698-A495-89D102E182A2}" type="slidenum">
              <a:rPr/>
              <a:pPr/>
              <a:t>‹#›</a:t>
            </a:fld>
            <a:endParaRPr dirty="0"/>
          </a:p>
        </p:txBody>
      </p:sp>
    </p:spTree>
    <p:extLst>
      <p:ext uri="{BB962C8B-B14F-4D97-AF65-F5344CB8AC3E}">
        <p14:creationId xmlns:p14="http://schemas.microsoft.com/office/powerpoint/2010/main" val="4123064068"/>
      </p:ext>
    </p:extLst>
  </p:cSld>
  <p:clrMapOvr>
    <a:masterClrMapping/>
  </p:clrMapOvr>
  <p:transition>
    <p:fade/>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_Demo, Video etc. &quot;special&quot; slides">
    <p:bg bwMode="black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7055" y="4469469"/>
            <a:ext cx="6928384" cy="498598"/>
          </a:xfrm>
        </p:spPr>
        <p:txBody>
          <a:bodyPr anchor="ctr" anchorCtr="0">
            <a:normAutofit/>
          </a:bodyPr>
          <a:lstStyle>
            <a:lvl1pPr>
              <a:lnSpc>
                <a:spcPct val="90000"/>
              </a:lnSpc>
              <a:defRPr sz="3600">
                <a:gradFill>
                  <a:gsLst>
                    <a:gs pos="0">
                      <a:schemeClr val="bg1"/>
                    </a:gs>
                    <a:gs pos="88000">
                      <a:schemeClr val="bg1"/>
                    </a:gs>
                  </a:gsLst>
                  <a:lin ang="5400000" scaled="0"/>
                </a:gradFill>
              </a:defRPr>
            </a:lvl1pPr>
          </a:lstStyle>
          <a:p>
            <a:r>
              <a:rPr lang="en-US" smtClean="0"/>
              <a:t>Click to edit Master title style</a:t>
            </a:r>
            <a:endParaRPr lang="en-US" dirty="0"/>
          </a:p>
        </p:txBody>
      </p:sp>
      <p:sp>
        <p:nvSpPr>
          <p:cNvPr id="7" name="Text Placeholder 6"/>
          <p:cNvSpPr>
            <a:spLocks noGrp="1"/>
          </p:cNvSpPr>
          <p:nvPr>
            <p:ph type="body" sz="quarter" idx="10" hasCustomPrompt="1"/>
          </p:nvPr>
        </p:nvSpPr>
        <p:spPr>
          <a:xfrm>
            <a:off x="387058" y="3453496"/>
            <a:ext cx="6928859" cy="1033983"/>
          </a:xfrm>
        </p:spPr>
        <p:txBody>
          <a:bodyPr anchor="t" anchorCtr="0">
            <a:noAutofit/>
            <a:scene3d>
              <a:camera prst="orthographicFront"/>
              <a:lightRig rig="flat" dir="t"/>
            </a:scene3d>
            <a:sp3d>
              <a:contourClr>
                <a:schemeClr val="tx2"/>
              </a:contourClr>
            </a:sp3d>
          </a:bodyPr>
          <a:lstStyle>
            <a:lvl1pPr marL="0" indent="0" algn="l">
              <a:buFont typeface="Arial" pitchFamily="34" charset="0"/>
              <a:buNone/>
              <a:defRPr kumimoji="0" lang="en-US" sz="7500" b="0" i="0" u="none" strike="noStrike" kern="1200" cap="none" spc="-482" normalizeH="0" baseline="0" noProof="0" dirty="0" smtClean="0">
                <a:ln w="11430"/>
                <a:gradFill>
                  <a:gsLst>
                    <a:gs pos="0">
                      <a:schemeClr val="bg1"/>
                    </a:gs>
                    <a:gs pos="88000">
                      <a:schemeClr val="bg1"/>
                    </a:gs>
                  </a:gsLst>
                  <a:lin ang="5400000"/>
                </a:gradFill>
                <a:effectLst/>
                <a:uLnTx/>
                <a:uFillTx/>
                <a:latin typeface="+mj-lt"/>
                <a:ea typeface="+mn-ea"/>
                <a:cs typeface="+mn-cs"/>
              </a:defRPr>
            </a:lvl1pPr>
          </a:lstStyle>
          <a:p>
            <a:pPr lvl="0"/>
            <a:r>
              <a:rPr lang="en-US" dirty="0" smtClean="0"/>
              <a:t>click to…</a:t>
            </a:r>
          </a:p>
        </p:txBody>
      </p:sp>
      <p:pic>
        <p:nvPicPr>
          <p:cNvPr id="4" name="Picture 2" descr="\\SERVER3\InternalBin\Resource DVD\DVD_ART36\DVD_Art_08-10-2010\Logos\Microsoft Dynamics\Dynamics - overall brand\dynamics brand rev h.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391279" y="4648613"/>
            <a:ext cx="1527861" cy="342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0352199"/>
      </p:ext>
    </p:extLst>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7_Demo, Video etc. &quot;special&quot; slides">
    <p:bg bwMode="black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ctrTitle"/>
          </p:nvPr>
        </p:nvSpPr>
        <p:spPr>
          <a:xfrm>
            <a:off x="387055" y="4469469"/>
            <a:ext cx="6928384" cy="498598"/>
          </a:xfrm>
        </p:spPr>
        <p:txBody>
          <a:bodyPr anchor="ctr" anchorCtr="0">
            <a:normAutofit/>
          </a:bodyPr>
          <a:lstStyle>
            <a:lvl1pPr>
              <a:lnSpc>
                <a:spcPct val="90000"/>
              </a:lnSpc>
              <a:defRPr sz="3600">
                <a:gradFill>
                  <a:gsLst>
                    <a:gs pos="0">
                      <a:schemeClr val="bg1"/>
                    </a:gs>
                    <a:gs pos="88000">
                      <a:schemeClr val="bg1"/>
                    </a:gs>
                  </a:gsLst>
                  <a:lin ang="5400000" scaled="0"/>
                </a:gradFill>
              </a:defRPr>
            </a:lvl1pPr>
          </a:lstStyle>
          <a:p>
            <a:r>
              <a:rPr lang="en-US" smtClean="0"/>
              <a:t>Click to edit Master title style</a:t>
            </a:r>
            <a:endParaRPr lang="en-US" dirty="0"/>
          </a:p>
        </p:txBody>
      </p:sp>
      <p:sp>
        <p:nvSpPr>
          <p:cNvPr id="11" name="Text Placeholder 6"/>
          <p:cNvSpPr>
            <a:spLocks noGrp="1"/>
          </p:cNvSpPr>
          <p:nvPr>
            <p:ph type="body" sz="quarter" idx="10" hasCustomPrompt="1"/>
          </p:nvPr>
        </p:nvSpPr>
        <p:spPr>
          <a:xfrm>
            <a:off x="387058" y="3453496"/>
            <a:ext cx="6928859" cy="1033983"/>
          </a:xfrm>
        </p:spPr>
        <p:txBody>
          <a:bodyPr anchor="t" anchorCtr="0">
            <a:noAutofit/>
            <a:scene3d>
              <a:camera prst="orthographicFront"/>
              <a:lightRig rig="flat" dir="t"/>
            </a:scene3d>
            <a:sp3d>
              <a:contourClr>
                <a:schemeClr val="tx2"/>
              </a:contourClr>
            </a:sp3d>
          </a:bodyPr>
          <a:lstStyle>
            <a:lvl1pPr marL="0" indent="0" algn="l">
              <a:buFont typeface="Arial" pitchFamily="34" charset="0"/>
              <a:buNone/>
              <a:defRPr kumimoji="0" lang="en-US" sz="7500" b="0" i="0" u="none" strike="noStrike" kern="1200" cap="none" spc="-482" normalizeH="0" baseline="0" noProof="0" dirty="0" smtClean="0">
                <a:ln w="11430"/>
                <a:gradFill>
                  <a:gsLst>
                    <a:gs pos="0">
                      <a:schemeClr val="bg1"/>
                    </a:gs>
                    <a:gs pos="88000">
                      <a:schemeClr val="bg1"/>
                    </a:gs>
                  </a:gsLst>
                  <a:lin ang="5400000"/>
                </a:gradFill>
                <a:effectLst/>
                <a:uLnTx/>
                <a:uFillTx/>
                <a:latin typeface="+mj-lt"/>
                <a:ea typeface="+mn-ea"/>
                <a:cs typeface="+mn-cs"/>
              </a:defRPr>
            </a:lvl1pPr>
          </a:lstStyle>
          <a:p>
            <a:pPr lvl="0"/>
            <a:r>
              <a:rPr lang="en-US" dirty="0" smtClean="0"/>
              <a:t>click to…</a:t>
            </a:r>
          </a:p>
        </p:txBody>
      </p:sp>
      <p:pic>
        <p:nvPicPr>
          <p:cNvPr id="4" name="Picture 2" descr="\\SERVER3\InternalBin\Resource DVD\DVD_ART36\DVD_Art_08-10-2010\Logos\Microsoft Dynamics\Dynamics - overall brand\dynamics brand rev h.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391279" y="4648613"/>
            <a:ext cx="1527861" cy="342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0797253"/>
      </p:ext>
    </p:extLst>
  </p:cSld>
  <p:clrMapOvr>
    <a:masterClrMapping/>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8_Demo, Video etc. &quot;special&quot; slides">
    <p:bg bwMode="black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7055" y="4469469"/>
            <a:ext cx="6928384" cy="498598"/>
          </a:xfrm>
        </p:spPr>
        <p:txBody>
          <a:bodyPr anchor="ctr" anchorCtr="0">
            <a:normAutofit/>
          </a:bodyPr>
          <a:lstStyle>
            <a:lvl1pPr>
              <a:lnSpc>
                <a:spcPct val="90000"/>
              </a:lnSpc>
              <a:defRPr sz="3600">
                <a:gradFill>
                  <a:gsLst>
                    <a:gs pos="0">
                      <a:schemeClr val="bg1"/>
                    </a:gs>
                    <a:gs pos="88000">
                      <a:schemeClr val="bg1"/>
                    </a:gs>
                  </a:gsLst>
                  <a:lin ang="5400000" scaled="0"/>
                </a:gradFill>
              </a:defRPr>
            </a:lvl1pPr>
          </a:lstStyle>
          <a:p>
            <a:r>
              <a:rPr lang="en-US" smtClean="0"/>
              <a:t>Click to edit Master title style</a:t>
            </a:r>
            <a:endParaRPr lang="en-US" dirty="0"/>
          </a:p>
        </p:txBody>
      </p:sp>
      <p:sp>
        <p:nvSpPr>
          <p:cNvPr id="7" name="Text Placeholder 6"/>
          <p:cNvSpPr>
            <a:spLocks noGrp="1"/>
          </p:cNvSpPr>
          <p:nvPr>
            <p:ph type="body" sz="quarter" idx="10" hasCustomPrompt="1"/>
          </p:nvPr>
        </p:nvSpPr>
        <p:spPr>
          <a:xfrm>
            <a:off x="387058" y="3453496"/>
            <a:ext cx="6928859" cy="1033983"/>
          </a:xfrm>
        </p:spPr>
        <p:txBody>
          <a:bodyPr anchor="t" anchorCtr="0">
            <a:noAutofit/>
            <a:scene3d>
              <a:camera prst="orthographicFront"/>
              <a:lightRig rig="flat" dir="t"/>
            </a:scene3d>
            <a:sp3d>
              <a:contourClr>
                <a:schemeClr val="tx2"/>
              </a:contourClr>
            </a:sp3d>
          </a:bodyPr>
          <a:lstStyle>
            <a:lvl1pPr marL="0" indent="0" algn="l">
              <a:buFont typeface="Arial" pitchFamily="34" charset="0"/>
              <a:buNone/>
              <a:defRPr kumimoji="0" lang="en-US" sz="7500" b="0" i="0" u="none" strike="noStrike" kern="1200" cap="none" spc="-482" normalizeH="0" baseline="0" noProof="0" dirty="0" smtClean="0">
                <a:ln w="11430"/>
                <a:gradFill>
                  <a:gsLst>
                    <a:gs pos="0">
                      <a:schemeClr val="bg1"/>
                    </a:gs>
                    <a:gs pos="88000">
                      <a:schemeClr val="bg1"/>
                    </a:gs>
                  </a:gsLst>
                  <a:lin ang="5400000"/>
                </a:gradFill>
                <a:effectLst/>
                <a:uLnTx/>
                <a:uFillTx/>
                <a:latin typeface="+mj-lt"/>
                <a:ea typeface="+mn-ea"/>
                <a:cs typeface="+mn-cs"/>
              </a:defRPr>
            </a:lvl1pPr>
          </a:lstStyle>
          <a:p>
            <a:pPr lvl="0"/>
            <a:r>
              <a:rPr lang="en-US" dirty="0" smtClean="0"/>
              <a:t>click to…</a:t>
            </a:r>
          </a:p>
        </p:txBody>
      </p:sp>
      <p:pic>
        <p:nvPicPr>
          <p:cNvPr id="4" name="Picture 2" descr="\\SERVER3\InternalBin\Resource DVD\DVD_ART36\DVD_Art_08-10-2010\Logos\Microsoft Dynamics\Dynamics - overall brand\dynamics brand rev h.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391279" y="4648613"/>
            <a:ext cx="1527861" cy="342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6159998"/>
      </p:ext>
    </p:extLst>
  </p:cSld>
  <p:clrMapOvr>
    <a:masterClrMapping/>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9_Demo, Video etc. &quot;special&quot; slides">
    <p:bg bwMode="black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7055" y="4469469"/>
            <a:ext cx="6928384" cy="498598"/>
          </a:xfrm>
        </p:spPr>
        <p:txBody>
          <a:bodyPr anchor="ctr" anchorCtr="0">
            <a:normAutofit/>
          </a:bodyPr>
          <a:lstStyle>
            <a:lvl1pPr>
              <a:lnSpc>
                <a:spcPct val="90000"/>
              </a:lnSpc>
              <a:defRPr sz="3600">
                <a:gradFill>
                  <a:gsLst>
                    <a:gs pos="0">
                      <a:schemeClr val="bg1"/>
                    </a:gs>
                    <a:gs pos="88000">
                      <a:schemeClr val="bg1"/>
                    </a:gs>
                  </a:gsLst>
                  <a:lin ang="5400000" scaled="0"/>
                </a:gradFill>
              </a:defRPr>
            </a:lvl1pPr>
          </a:lstStyle>
          <a:p>
            <a:r>
              <a:rPr lang="en-US" smtClean="0"/>
              <a:t>Click to edit Master title style</a:t>
            </a:r>
            <a:endParaRPr lang="en-US" dirty="0"/>
          </a:p>
        </p:txBody>
      </p:sp>
      <p:sp>
        <p:nvSpPr>
          <p:cNvPr id="7" name="Text Placeholder 6"/>
          <p:cNvSpPr>
            <a:spLocks noGrp="1"/>
          </p:cNvSpPr>
          <p:nvPr>
            <p:ph type="body" sz="quarter" idx="10" hasCustomPrompt="1"/>
          </p:nvPr>
        </p:nvSpPr>
        <p:spPr>
          <a:xfrm>
            <a:off x="387058" y="3453496"/>
            <a:ext cx="6928859" cy="1033983"/>
          </a:xfrm>
        </p:spPr>
        <p:txBody>
          <a:bodyPr anchor="t" anchorCtr="0">
            <a:noAutofit/>
            <a:scene3d>
              <a:camera prst="orthographicFront"/>
              <a:lightRig rig="flat" dir="t"/>
            </a:scene3d>
            <a:sp3d>
              <a:contourClr>
                <a:schemeClr val="tx2"/>
              </a:contourClr>
            </a:sp3d>
          </a:bodyPr>
          <a:lstStyle>
            <a:lvl1pPr marL="0" indent="0" algn="l">
              <a:buFont typeface="Arial" pitchFamily="34" charset="0"/>
              <a:buNone/>
              <a:defRPr kumimoji="0" lang="en-US" sz="7500" b="0" i="0" u="none" strike="noStrike" kern="1200" cap="none" spc="-482" normalizeH="0" baseline="0" noProof="0" dirty="0" smtClean="0">
                <a:ln w="11430"/>
                <a:gradFill>
                  <a:gsLst>
                    <a:gs pos="0">
                      <a:schemeClr val="bg1"/>
                    </a:gs>
                    <a:gs pos="88000">
                      <a:schemeClr val="bg1"/>
                    </a:gs>
                  </a:gsLst>
                  <a:lin ang="5400000"/>
                </a:gradFill>
                <a:effectLst/>
                <a:uLnTx/>
                <a:uFillTx/>
                <a:latin typeface="+mj-lt"/>
                <a:ea typeface="+mn-ea"/>
                <a:cs typeface="+mn-cs"/>
              </a:defRPr>
            </a:lvl1pPr>
          </a:lstStyle>
          <a:p>
            <a:pPr lvl="0"/>
            <a:r>
              <a:rPr lang="en-US" dirty="0" smtClean="0"/>
              <a:t>click to…</a:t>
            </a:r>
          </a:p>
        </p:txBody>
      </p:sp>
      <p:pic>
        <p:nvPicPr>
          <p:cNvPr id="4" name="Picture 2" descr="\\SERVER3\InternalBin\Resource DVD\DVD_ART36\DVD_Art_08-10-2010\Logos\Microsoft Dynamics\Dynamics - overall brand\dynamics brand rev h.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391279" y="4648613"/>
            <a:ext cx="1527861" cy="342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7419099"/>
      </p:ext>
    </p:extLst>
  </p:cSld>
  <p:clrMapOvr>
    <a:masterClrMapping/>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xxx_Demo, Video etc. &quot;special&quot; slides">
    <p:bg bwMode="black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12"/>
          <p:cNvSpPr/>
          <p:nvPr userDrawn="1"/>
        </p:nvSpPr>
        <p:spPr bwMode="auto">
          <a:xfrm>
            <a:off x="0" y="0"/>
            <a:ext cx="9144000" cy="3314700"/>
          </a:xfrm>
          <a:prstGeom prst="rect">
            <a:avLst/>
          </a:prstGeom>
          <a:solidFill>
            <a:schemeClr val="bg1"/>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68565" tIns="34284" rIns="68565" bIns="34284" numCol="1" rtlCol="0" anchor="ctr" anchorCtr="0" compatLnSpc="1">
            <a:prstTxWarp prst="textNoShape">
              <a:avLst/>
            </a:prstTxWarp>
          </a:bodyPr>
          <a:lstStyle/>
          <a:p>
            <a:pPr algn="ctr" defTabSz="685462" fontAlgn="base">
              <a:spcBef>
                <a:spcPct val="0"/>
              </a:spcBef>
              <a:spcAft>
                <a:spcPct val="0"/>
              </a:spcAft>
            </a:pPr>
            <a:endParaRPr lang="en-US" sz="1500" dirty="0">
              <a:gradFill>
                <a:gsLst>
                  <a:gs pos="0">
                    <a:srgbClr val="FFFFFF"/>
                  </a:gs>
                  <a:gs pos="100000">
                    <a:srgbClr val="FFFFFF"/>
                  </a:gs>
                </a:gsLst>
                <a:lin ang="5400000" scaled="0"/>
              </a:gradFill>
            </a:endParaRPr>
          </a:p>
        </p:txBody>
      </p:sp>
      <p:sp>
        <p:nvSpPr>
          <p:cNvPr id="12" name="Picture Placeholder 11"/>
          <p:cNvSpPr>
            <a:spLocks noGrp="1"/>
          </p:cNvSpPr>
          <p:nvPr>
            <p:ph type="pic" sz="quarter" idx="11" hasCustomPrompt="1"/>
          </p:nvPr>
        </p:nvSpPr>
        <p:spPr>
          <a:xfrm>
            <a:off x="0" y="2978607"/>
            <a:ext cx="9144000" cy="336095"/>
          </a:xfrm>
        </p:spPr>
        <p:txBody>
          <a:bodyPr anchor="b"/>
          <a:lstStyle>
            <a:lvl1pPr marL="0" indent="0" algn="ctr">
              <a:buNone/>
              <a:defRPr baseline="0">
                <a:gradFill>
                  <a:gsLst>
                    <a:gs pos="0">
                      <a:schemeClr val="tx2"/>
                    </a:gs>
                    <a:gs pos="86000">
                      <a:schemeClr val="tx2"/>
                    </a:gs>
                  </a:gsLst>
                  <a:lin ang="5400000" scaled="0"/>
                </a:gradFill>
              </a:defRPr>
            </a:lvl1pPr>
          </a:lstStyle>
          <a:p>
            <a:r>
              <a:rPr lang="en-US" dirty="0" smtClean="0"/>
              <a:t>Click on icon to change picture</a:t>
            </a:r>
            <a:endParaRPr lang="en-US" dirty="0"/>
          </a:p>
        </p:txBody>
      </p:sp>
      <p:sp>
        <p:nvSpPr>
          <p:cNvPr id="10" name="Title 1"/>
          <p:cNvSpPr>
            <a:spLocks noGrp="1"/>
          </p:cNvSpPr>
          <p:nvPr>
            <p:ph type="ctrTitle"/>
          </p:nvPr>
        </p:nvSpPr>
        <p:spPr>
          <a:xfrm>
            <a:off x="387055" y="4469469"/>
            <a:ext cx="6928384" cy="498598"/>
          </a:xfrm>
        </p:spPr>
        <p:txBody>
          <a:bodyPr anchor="ctr" anchorCtr="0">
            <a:noAutofit/>
          </a:bodyPr>
          <a:lstStyle>
            <a:lvl1pPr>
              <a:lnSpc>
                <a:spcPct val="90000"/>
              </a:lnSpc>
              <a:defRPr sz="3600">
                <a:gradFill>
                  <a:gsLst>
                    <a:gs pos="0">
                      <a:schemeClr val="bg1"/>
                    </a:gs>
                    <a:gs pos="88000">
                      <a:schemeClr val="bg1"/>
                    </a:gs>
                  </a:gsLst>
                  <a:lin ang="5400000" scaled="0"/>
                </a:gradFill>
              </a:defRPr>
            </a:lvl1pPr>
          </a:lstStyle>
          <a:p>
            <a:r>
              <a:rPr lang="en-US" smtClean="0"/>
              <a:t>Click to edit Master title style</a:t>
            </a:r>
            <a:endParaRPr lang="en-US" dirty="0"/>
          </a:p>
        </p:txBody>
      </p:sp>
      <p:sp>
        <p:nvSpPr>
          <p:cNvPr id="11" name="Text Placeholder 6"/>
          <p:cNvSpPr>
            <a:spLocks noGrp="1"/>
          </p:cNvSpPr>
          <p:nvPr>
            <p:ph type="body" sz="quarter" idx="10" hasCustomPrompt="1"/>
          </p:nvPr>
        </p:nvSpPr>
        <p:spPr>
          <a:xfrm>
            <a:off x="387058" y="3453496"/>
            <a:ext cx="6928859" cy="1033983"/>
          </a:xfrm>
        </p:spPr>
        <p:txBody>
          <a:bodyPr anchor="t" anchorCtr="0">
            <a:noAutofit/>
            <a:scene3d>
              <a:camera prst="orthographicFront"/>
              <a:lightRig rig="flat" dir="t"/>
            </a:scene3d>
            <a:sp3d>
              <a:contourClr>
                <a:schemeClr val="tx2"/>
              </a:contourClr>
            </a:sp3d>
          </a:bodyPr>
          <a:lstStyle>
            <a:lvl1pPr marL="0" indent="0" algn="l">
              <a:buFont typeface="Arial" pitchFamily="34" charset="0"/>
              <a:buNone/>
              <a:defRPr kumimoji="0" lang="en-US" sz="7500" b="0" i="0" u="none" strike="noStrike" kern="1200" cap="none" spc="-482" normalizeH="0" baseline="0" noProof="0" dirty="0" smtClean="0">
                <a:ln w="11430"/>
                <a:gradFill>
                  <a:gsLst>
                    <a:gs pos="0">
                      <a:schemeClr val="bg1"/>
                    </a:gs>
                    <a:gs pos="88000">
                      <a:schemeClr val="bg1"/>
                    </a:gs>
                  </a:gsLst>
                  <a:lin ang="5400000"/>
                </a:gradFill>
                <a:effectLst/>
                <a:uLnTx/>
                <a:uFillTx/>
                <a:latin typeface="+mj-lt"/>
                <a:ea typeface="+mn-ea"/>
                <a:cs typeface="+mn-cs"/>
              </a:defRPr>
            </a:lvl1pPr>
          </a:lstStyle>
          <a:p>
            <a:pPr lvl="0"/>
            <a:r>
              <a:rPr lang="en-US" dirty="0" smtClean="0"/>
              <a:t>click to…</a:t>
            </a:r>
          </a:p>
        </p:txBody>
      </p:sp>
      <p:pic>
        <p:nvPicPr>
          <p:cNvPr id="4" name="Picture 2" descr="\\SERVER3\InternalBin\Resource DVD\DVD_ART36\DVD_Art_08-10-2010\Logos\Microsoft Dynamics\Dynamics - overall brand\dynamics brand rev h.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391279" y="4648613"/>
            <a:ext cx="1527861" cy="342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8440948"/>
      </p:ext>
    </p:extLst>
  </p:cSld>
  <p:clrMapOvr>
    <a:masterClrMapping/>
  </p:clrMapOvr>
  <p:transition>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7056" y="171452"/>
            <a:ext cx="8371082" cy="457049"/>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387057" y="1085852"/>
            <a:ext cx="8371083" cy="150041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Footer Placeholder 2"/>
          <p:cNvSpPr>
            <a:spLocks noGrp="1"/>
          </p:cNvSpPr>
          <p:nvPr>
            <p:ph type="ftr" sz="quarter" idx="11"/>
          </p:nvPr>
        </p:nvSpPr>
        <p:spPr/>
        <p:txBody>
          <a:bodyPr/>
          <a:lstStyle/>
          <a:p>
            <a:r>
              <a:rPr lang="en-US" smtClean="0"/>
              <a:t>Microsoft Confidential</a:t>
            </a:r>
            <a:endParaRPr lang="en-US" dirty="0"/>
          </a:p>
        </p:txBody>
      </p:sp>
      <p:sp>
        <p:nvSpPr>
          <p:cNvPr id="7" name="Slide Number Placeholder 6"/>
          <p:cNvSpPr>
            <a:spLocks noGrp="1"/>
          </p:cNvSpPr>
          <p:nvPr>
            <p:ph type="sldNum" sz="quarter" idx="12"/>
          </p:nvPr>
        </p:nvSpPr>
        <p:spPr/>
        <p:txBody>
          <a:bodyPr/>
          <a:lstStyle/>
          <a:p>
            <a:fld id="{71F47D9D-8D60-4698-A495-89D102E182A2}" type="slidenum">
              <a:rPr/>
              <a:pPr/>
              <a:t>‹#›</a:t>
            </a:fld>
            <a:endParaRPr dirty="0"/>
          </a:p>
        </p:txBody>
      </p:sp>
    </p:spTree>
    <p:extLst>
      <p:ext uri="{BB962C8B-B14F-4D97-AF65-F5344CB8AC3E}">
        <p14:creationId xmlns:p14="http://schemas.microsoft.com/office/powerpoint/2010/main" val="1551652899"/>
      </p:ext>
    </p:extLst>
  </p:cSld>
  <p:clrMapOvr>
    <a:masterClrMapping/>
  </p:clrMapOvr>
  <p:transition>
    <p:fade/>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7056" y="171452"/>
            <a:ext cx="8371082" cy="457049"/>
          </a:xfrm>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387056" y="1085852"/>
            <a:ext cx="8371082" cy="1500411"/>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Footer Placeholder 3"/>
          <p:cNvSpPr>
            <a:spLocks noGrp="1"/>
          </p:cNvSpPr>
          <p:nvPr>
            <p:ph type="ftr" sz="quarter" idx="10"/>
          </p:nvPr>
        </p:nvSpPr>
        <p:spPr/>
        <p:txBody>
          <a:bodyPr/>
          <a:lstStyle/>
          <a:p>
            <a:r>
              <a:rPr lang="en-US" smtClean="0"/>
              <a:t>Microsoft Confidential</a:t>
            </a:r>
            <a:endParaRPr lang="en-US" dirty="0"/>
          </a:p>
        </p:txBody>
      </p:sp>
      <p:sp>
        <p:nvSpPr>
          <p:cNvPr id="5" name="Slide Number Placeholder 4"/>
          <p:cNvSpPr>
            <a:spLocks noGrp="1"/>
          </p:cNvSpPr>
          <p:nvPr>
            <p:ph type="sldNum" sz="quarter" idx="11"/>
          </p:nvPr>
        </p:nvSpPr>
        <p:spPr/>
        <p:txBody>
          <a:bodyPr/>
          <a:lstStyle/>
          <a:p>
            <a:fld id="{71F47D9D-8D60-4698-A495-89D102E182A2}" type="slidenum">
              <a:rPr/>
              <a:pPr/>
              <a:t>‹#›</a:t>
            </a:fld>
            <a:endParaRPr dirty="0"/>
          </a:p>
        </p:txBody>
      </p:sp>
    </p:spTree>
    <p:extLst>
      <p:ext uri="{BB962C8B-B14F-4D97-AF65-F5344CB8AC3E}">
        <p14:creationId xmlns:p14="http://schemas.microsoft.com/office/powerpoint/2010/main" val="3934788836"/>
      </p:ext>
    </p:extLst>
  </p:cSld>
  <p:clrMapOvr>
    <a:masterClrMapping/>
  </p:clrMapOvr>
  <p:transition>
    <p:fad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87056" y="171452"/>
            <a:ext cx="8371082" cy="457049"/>
          </a:xfrm>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387055" y="1085852"/>
            <a:ext cx="4118254" cy="1323439"/>
          </a:xfrm>
        </p:spPr>
        <p:txBody>
          <a:bodyPr/>
          <a:lstStyle>
            <a:lvl1pPr marL="254940" indent="-254940">
              <a:lnSpc>
                <a:spcPct val="90000"/>
              </a:lnSpc>
              <a:defRPr sz="2100"/>
            </a:lvl1pPr>
            <a:lvl2pPr marL="504921" indent="-244029">
              <a:lnSpc>
                <a:spcPct val="90000"/>
              </a:lnSpc>
              <a:defRPr sz="1800"/>
            </a:lvl2pPr>
            <a:lvl3pPr marL="715220" indent="-216252">
              <a:lnSpc>
                <a:spcPct val="90000"/>
              </a:lnSpc>
              <a:defRPr sz="1500"/>
            </a:lvl3pPr>
            <a:lvl4pPr marL="920561" indent="-205340">
              <a:lnSpc>
                <a:spcPct val="90000"/>
              </a:lnSpc>
              <a:defRPr sz="1400"/>
            </a:lvl4pPr>
            <a:lvl5pPr marL="1136815" indent="-210300">
              <a:lnSpc>
                <a:spcPct val="90000"/>
              </a:lnSpc>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37501" y="1085852"/>
            <a:ext cx="4120636" cy="1323439"/>
          </a:xfrm>
        </p:spPr>
        <p:txBody>
          <a:bodyPr/>
          <a:lstStyle>
            <a:lvl1pPr marL="260892" indent="-260892">
              <a:lnSpc>
                <a:spcPct val="90000"/>
              </a:lnSpc>
              <a:defRPr sz="2100"/>
            </a:lvl1pPr>
            <a:lvl2pPr marL="504921" indent="-254940">
              <a:lnSpc>
                <a:spcPct val="90000"/>
              </a:lnSpc>
              <a:defRPr sz="1800"/>
            </a:lvl2pPr>
            <a:lvl3pPr marL="721174" indent="-227165">
              <a:lnSpc>
                <a:spcPct val="90000"/>
              </a:lnSpc>
              <a:defRPr sz="1500"/>
            </a:lvl3pPr>
            <a:lvl4pPr marL="920561" indent="-199388">
              <a:lnSpc>
                <a:spcPct val="90000"/>
              </a:lnSpc>
              <a:defRPr sz="1400"/>
            </a:lvl4pPr>
            <a:lvl5pPr marL="1136815" indent="-205340">
              <a:lnSpc>
                <a:spcPct val="90000"/>
              </a:lnSpc>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0"/>
          </p:nvPr>
        </p:nvSpPr>
        <p:spPr/>
        <p:txBody>
          <a:bodyPr/>
          <a:lstStyle/>
          <a:p>
            <a:r>
              <a:rPr lang="en-US" smtClean="0"/>
              <a:t>Microsoft Confidential</a:t>
            </a:r>
            <a:endParaRPr lang="en-US" dirty="0"/>
          </a:p>
        </p:txBody>
      </p:sp>
      <p:sp>
        <p:nvSpPr>
          <p:cNvPr id="6" name="Slide Number Placeholder 5"/>
          <p:cNvSpPr>
            <a:spLocks noGrp="1"/>
          </p:cNvSpPr>
          <p:nvPr>
            <p:ph type="sldNum" sz="quarter" idx="11"/>
          </p:nvPr>
        </p:nvSpPr>
        <p:spPr/>
        <p:txBody>
          <a:bodyPr/>
          <a:lstStyle/>
          <a:p>
            <a:fld id="{71F47D9D-8D60-4698-A495-89D102E182A2}" type="slidenum">
              <a:rPr/>
              <a:pPr/>
              <a:t>‹#›</a:t>
            </a:fld>
            <a:endParaRPr dirty="0"/>
          </a:p>
        </p:txBody>
      </p:sp>
    </p:spTree>
    <p:extLst>
      <p:ext uri="{BB962C8B-B14F-4D97-AF65-F5344CB8AC3E}">
        <p14:creationId xmlns:p14="http://schemas.microsoft.com/office/powerpoint/2010/main" val="234096475"/>
      </p:ext>
    </p:extLst>
  </p:cSld>
  <p:clrMapOvr>
    <a:masterClrMapping/>
  </p:clrMapOvr>
  <p:transition>
    <p:fade/>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7056" y="171452"/>
            <a:ext cx="8371082" cy="457049"/>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387055" y="1055205"/>
            <a:ext cx="4115872" cy="263149"/>
          </a:xfrm>
        </p:spPr>
        <p:txBody>
          <a:bodyPr anchor="b"/>
          <a:lstStyle>
            <a:lvl1pPr marL="0" indent="0">
              <a:lnSpc>
                <a:spcPct val="90000"/>
              </a:lnSpc>
              <a:spcBef>
                <a:spcPts val="0"/>
              </a:spcBef>
              <a:buNone/>
              <a:defRPr sz="1900" b="1"/>
            </a:lvl1pPr>
            <a:lvl2pPr marL="342830" indent="0">
              <a:buNone/>
              <a:defRPr sz="1500" b="1"/>
            </a:lvl2pPr>
            <a:lvl3pPr marL="685660" indent="0">
              <a:buNone/>
              <a:defRPr sz="1400" b="1"/>
            </a:lvl3pPr>
            <a:lvl4pPr marL="1028490" indent="0">
              <a:buNone/>
              <a:defRPr sz="1200" b="1"/>
            </a:lvl4pPr>
            <a:lvl5pPr marL="1371321" indent="0">
              <a:buNone/>
              <a:defRPr sz="1200" b="1"/>
            </a:lvl5pPr>
            <a:lvl6pPr marL="1714150" indent="0">
              <a:buNone/>
              <a:defRPr sz="1200" b="1"/>
            </a:lvl6pPr>
            <a:lvl7pPr marL="2056979" indent="0">
              <a:buNone/>
              <a:defRPr sz="1200" b="1"/>
            </a:lvl7pPr>
            <a:lvl8pPr marL="2399810" indent="0">
              <a:buNone/>
              <a:defRPr sz="1200" b="1"/>
            </a:lvl8pPr>
            <a:lvl9pPr marL="2742639"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387055" y="1600203"/>
            <a:ext cx="4114800" cy="1166473"/>
          </a:xfrm>
        </p:spPr>
        <p:txBody>
          <a:bodyPr/>
          <a:lstStyle>
            <a:lvl1pPr marL="211293" indent="-211293">
              <a:defRPr sz="1700"/>
            </a:lvl1pPr>
            <a:lvl2pPr marL="421594" indent="-199388">
              <a:defRPr sz="1500"/>
            </a:lvl2pPr>
            <a:lvl3pPr marL="610071" indent="-182526">
              <a:defRPr sz="1400"/>
            </a:lvl3pPr>
            <a:lvl4pPr marL="787636" indent="-171614">
              <a:defRPr sz="1300"/>
            </a:lvl4pPr>
            <a:lvl5pPr marL="959249" indent="-154750">
              <a:defRPr sz="13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2265" y="1055205"/>
            <a:ext cx="4115872" cy="263149"/>
          </a:xfrm>
        </p:spPr>
        <p:txBody>
          <a:bodyPr anchor="b"/>
          <a:lstStyle>
            <a:lvl1pPr marL="0" indent="0">
              <a:lnSpc>
                <a:spcPct val="90000"/>
              </a:lnSpc>
              <a:spcBef>
                <a:spcPts val="0"/>
              </a:spcBef>
              <a:buNone/>
              <a:defRPr sz="1900" b="1"/>
            </a:lvl1pPr>
            <a:lvl2pPr marL="342830" indent="0">
              <a:buNone/>
              <a:defRPr sz="1500" b="1"/>
            </a:lvl2pPr>
            <a:lvl3pPr marL="685660" indent="0">
              <a:buNone/>
              <a:defRPr sz="1400" b="1"/>
            </a:lvl3pPr>
            <a:lvl4pPr marL="1028490" indent="0">
              <a:buNone/>
              <a:defRPr sz="1200" b="1"/>
            </a:lvl4pPr>
            <a:lvl5pPr marL="1371321" indent="0">
              <a:buNone/>
              <a:defRPr sz="1200" b="1"/>
            </a:lvl5pPr>
            <a:lvl6pPr marL="1714150" indent="0">
              <a:buNone/>
              <a:defRPr sz="1200" b="1"/>
            </a:lvl6pPr>
            <a:lvl7pPr marL="2056979" indent="0">
              <a:buNone/>
              <a:defRPr sz="1200" b="1"/>
            </a:lvl7pPr>
            <a:lvl8pPr marL="2399810" indent="0">
              <a:buNone/>
              <a:defRPr sz="1200" b="1"/>
            </a:lvl8pPr>
            <a:lvl9pPr marL="2742639"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2265" y="1600203"/>
            <a:ext cx="4115872" cy="1183964"/>
          </a:xfrm>
        </p:spPr>
        <p:txBody>
          <a:bodyPr/>
          <a:lstStyle>
            <a:lvl1pPr marL="222205" indent="-222205">
              <a:defRPr sz="1700"/>
            </a:lvl1pPr>
            <a:lvl2pPr marL="427545" indent="-205340">
              <a:defRPr sz="1500"/>
            </a:lvl2pPr>
            <a:lvl3pPr marL="616022" indent="-183516">
              <a:defRPr sz="1400"/>
            </a:lvl3pPr>
            <a:lvl4pPr marL="787636" indent="-177566">
              <a:defRPr sz="1300"/>
            </a:lvl4pPr>
            <a:lvl5pPr marL="959249" indent="-165661">
              <a:defRPr sz="13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Footer Placeholder 6"/>
          <p:cNvSpPr>
            <a:spLocks noGrp="1"/>
          </p:cNvSpPr>
          <p:nvPr>
            <p:ph type="ftr" sz="quarter" idx="10"/>
          </p:nvPr>
        </p:nvSpPr>
        <p:spPr/>
        <p:txBody>
          <a:bodyPr/>
          <a:lstStyle/>
          <a:p>
            <a:r>
              <a:rPr lang="en-US" smtClean="0"/>
              <a:t>Microsoft Confidential</a:t>
            </a:r>
            <a:endParaRPr lang="en-US" dirty="0"/>
          </a:p>
        </p:txBody>
      </p:sp>
      <p:sp>
        <p:nvSpPr>
          <p:cNvPr id="8" name="Slide Number Placeholder 7"/>
          <p:cNvSpPr>
            <a:spLocks noGrp="1"/>
          </p:cNvSpPr>
          <p:nvPr>
            <p:ph type="sldNum" sz="quarter" idx="11"/>
          </p:nvPr>
        </p:nvSpPr>
        <p:spPr/>
        <p:txBody>
          <a:bodyPr/>
          <a:lstStyle/>
          <a:p>
            <a:fld id="{71F47D9D-8D60-4698-A495-89D102E182A2}" type="slidenum">
              <a:rPr/>
              <a:pPr/>
              <a:t>‹#›</a:t>
            </a:fld>
            <a:endParaRPr dirty="0"/>
          </a:p>
        </p:txBody>
      </p:sp>
    </p:spTree>
    <p:extLst>
      <p:ext uri="{BB962C8B-B14F-4D97-AF65-F5344CB8AC3E}">
        <p14:creationId xmlns:p14="http://schemas.microsoft.com/office/powerpoint/2010/main" val="1756498275"/>
      </p:ext>
    </p:extLst>
  </p:cSld>
  <p:clrMapOvr>
    <a:masterClrMapping/>
  </p:clrMapOvr>
  <p:transition>
    <p:fade/>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87057" y="171452"/>
            <a:ext cx="8371083" cy="457049"/>
          </a:xfrm>
        </p:spPr>
        <p:txBody>
          <a:bodyPr/>
          <a:lstStyle>
            <a:lvl1pPr>
              <a:defRPr/>
            </a:lvl1pPr>
          </a:lstStyle>
          <a:p>
            <a:r>
              <a:rPr lang="en-US" smtClean="0"/>
              <a:t>Click to edit Master title style</a:t>
            </a:r>
            <a:endParaRPr lang="en-US" dirty="0"/>
          </a:p>
        </p:txBody>
      </p:sp>
      <p:sp>
        <p:nvSpPr>
          <p:cNvPr id="4" name="Slide Number Placeholder 3"/>
          <p:cNvSpPr>
            <a:spLocks noGrp="1"/>
          </p:cNvSpPr>
          <p:nvPr>
            <p:ph type="sldNum" sz="quarter" idx="11"/>
          </p:nvPr>
        </p:nvSpPr>
        <p:spPr/>
        <p:txBody>
          <a:bodyPr/>
          <a:lstStyle/>
          <a:p>
            <a:fld id="{71F47D9D-8D60-4698-A495-89D102E182A2}" type="slidenum">
              <a:rPr/>
              <a:pPr/>
              <a:t>‹#›</a:t>
            </a:fld>
            <a:endParaRPr dirty="0"/>
          </a:p>
        </p:txBody>
      </p:sp>
    </p:spTree>
    <p:extLst>
      <p:ext uri="{BB962C8B-B14F-4D97-AF65-F5344CB8AC3E}">
        <p14:creationId xmlns:p14="http://schemas.microsoft.com/office/powerpoint/2010/main" val="25928240"/>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71F47D9D-8D60-4698-A495-89D102E182A2}" type="slidenum">
              <a:rPr/>
              <a:pPr/>
              <a:t>‹#›</a:t>
            </a:fld>
            <a:endParaRPr dirty="0"/>
          </a:p>
        </p:txBody>
      </p:sp>
    </p:spTree>
    <p:extLst>
      <p:ext uri="{BB962C8B-B14F-4D97-AF65-F5344CB8AC3E}">
        <p14:creationId xmlns:p14="http://schemas.microsoft.com/office/powerpoint/2010/main" val="3962347641"/>
      </p:ext>
    </p:extLst>
  </p:cSld>
  <p:clrMapOvr>
    <a:masterClrMapping/>
  </p:clrMapOvr>
  <p:transition>
    <p:fade/>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smtClean="0"/>
              <a:t>Microsoft Confidential</a:t>
            </a:r>
            <a:endParaRPr lang="en-US" dirty="0"/>
          </a:p>
        </p:txBody>
      </p:sp>
      <p:sp>
        <p:nvSpPr>
          <p:cNvPr id="3" name="Slide Number Placeholder 2"/>
          <p:cNvSpPr>
            <a:spLocks noGrp="1"/>
          </p:cNvSpPr>
          <p:nvPr>
            <p:ph type="sldNum" sz="quarter" idx="11"/>
          </p:nvPr>
        </p:nvSpPr>
        <p:spPr/>
        <p:txBody>
          <a:bodyPr/>
          <a:lstStyle/>
          <a:p>
            <a:fld id="{71F47D9D-8D60-4698-A495-89D102E182A2}" type="slidenum">
              <a:rPr/>
              <a:pPr/>
              <a:t>‹#›</a:t>
            </a:fld>
            <a:endParaRPr dirty="0"/>
          </a:p>
        </p:txBody>
      </p:sp>
    </p:spTree>
    <p:extLst>
      <p:ext uri="{BB962C8B-B14F-4D97-AF65-F5344CB8AC3E}">
        <p14:creationId xmlns:p14="http://schemas.microsoft.com/office/powerpoint/2010/main" val="1255174073"/>
      </p:ext>
    </p:extLst>
  </p:cSld>
  <p:clrMapOvr>
    <a:masterClrMapping/>
  </p:clrMapOvr>
  <p:transition>
    <p:fade/>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ck Layout - Title and Content">
    <p:bg bwMode="invGray">
      <p:bgPr>
        <a:solidFill>
          <a:srgbClr val="000000"/>
        </a:solidFill>
        <a:effectLst/>
      </p:bgPr>
    </p:bg>
    <p:spTree>
      <p:nvGrpSpPr>
        <p:cNvPr id="1" name=""/>
        <p:cNvGrpSpPr/>
        <p:nvPr/>
      </p:nvGrpSpPr>
      <p:grpSpPr>
        <a:xfrm>
          <a:off x="0" y="0"/>
          <a:ext cx="0" cy="0"/>
          <a:chOff x="0" y="0"/>
          <a:chExt cx="0" cy="0"/>
        </a:xfrm>
      </p:grpSpPr>
      <p:sp>
        <p:nvSpPr>
          <p:cNvPr id="5" name="Footer Placeholder 5"/>
          <p:cNvSpPr>
            <a:spLocks noGrp="1"/>
          </p:cNvSpPr>
          <p:nvPr userDrawn="1"/>
        </p:nvSpPr>
        <p:spPr>
          <a:xfrm>
            <a:off x="8173390" y="4801830"/>
            <a:ext cx="848759" cy="273844"/>
          </a:xfrm>
          <a:prstGeom prst="rect">
            <a:avLst/>
          </a:prstGeom>
        </p:spPr>
        <p:txBody>
          <a:bodyPr vert="horz" lIns="0" tIns="34285" rIns="0" bIns="34285" rtlCol="0" anchor="ctr"/>
          <a:lstStyle>
            <a:defPPr>
              <a:defRPr lang="en-US"/>
            </a:defPPr>
            <a:lvl1pPr marL="0" algn="r" defTabSz="457200" rtl="0" eaLnBrk="1" latinLnBrk="0" hangingPunct="1">
              <a:defRPr sz="800" kern="1200">
                <a:solidFill>
                  <a:schemeClr val="bg1"/>
                </a:solidFill>
                <a:latin typeface="Segoe"/>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700" dirty="0" smtClean="0">
                <a:solidFill>
                  <a:srgbClr val="292929">
                    <a:lumMod val="50000"/>
                  </a:srgbClr>
                </a:solidFill>
                <a:latin typeface="Segoe UI" pitchFamily="34" charset="0"/>
                <a:ea typeface="Segoe UI" pitchFamily="34" charset="0"/>
                <a:cs typeface="Segoe UI" pitchFamily="34" charset="0"/>
              </a:rPr>
              <a:t>Microsoft Confidential </a:t>
            </a:r>
            <a:endParaRPr lang="en-US" sz="700" dirty="0">
              <a:solidFill>
                <a:srgbClr val="292929">
                  <a:lumMod val="50000"/>
                </a:srgbClr>
              </a:solidFill>
              <a:latin typeface="Segoe UI" pitchFamily="34" charset="0"/>
              <a:ea typeface="Segoe UI" pitchFamily="34" charset="0"/>
              <a:cs typeface="Segoe UI" pitchFamily="34" charset="0"/>
            </a:endParaRPr>
          </a:p>
        </p:txBody>
      </p:sp>
      <p:sp>
        <p:nvSpPr>
          <p:cNvPr id="7" name="Title 1"/>
          <p:cNvSpPr>
            <a:spLocks noGrp="1"/>
          </p:cNvSpPr>
          <p:nvPr>
            <p:ph type="title"/>
          </p:nvPr>
        </p:nvSpPr>
        <p:spPr bwMode="blackGray">
          <a:xfrm>
            <a:off x="387056" y="171452"/>
            <a:ext cx="8371082" cy="457049"/>
          </a:xfrm>
        </p:spPr>
        <p:txBody>
          <a:bodyPr/>
          <a:lstStyle>
            <a:lvl1pPr>
              <a:defRPr>
                <a:gradFill>
                  <a:gsLst>
                    <a:gs pos="0">
                      <a:schemeClr val="bg1"/>
                    </a:gs>
                    <a:gs pos="86000">
                      <a:schemeClr val="bg1"/>
                    </a:gs>
                  </a:gsLst>
                  <a:lin ang="5400000" scaled="0"/>
                </a:gradFill>
              </a:defRPr>
            </a:lvl1pPr>
          </a:lstStyle>
          <a:p>
            <a:r>
              <a:rPr lang="en-US" smtClean="0"/>
              <a:t>Click to edit Master title style</a:t>
            </a:r>
            <a:endParaRPr lang="en-US" dirty="0"/>
          </a:p>
        </p:txBody>
      </p:sp>
      <p:sp>
        <p:nvSpPr>
          <p:cNvPr id="8" name="Text Placeholder 5"/>
          <p:cNvSpPr>
            <a:spLocks noGrp="1"/>
          </p:cNvSpPr>
          <p:nvPr>
            <p:ph type="body" sz="quarter" idx="10"/>
          </p:nvPr>
        </p:nvSpPr>
        <p:spPr bwMode="blackGray">
          <a:xfrm>
            <a:off x="387056" y="1085852"/>
            <a:ext cx="8371082" cy="1500411"/>
          </a:xfrm>
        </p:spPr>
        <p:txBody>
          <a:bodyPr/>
          <a:lstStyle>
            <a:lvl1pPr marL="342843" indent="-342843">
              <a:buClrTx/>
              <a:buSzPct val="70000"/>
              <a:buFont typeface="Wingdings" pitchFamily="2" charset="2"/>
              <a:buChar char="§"/>
              <a:defRPr>
                <a:gradFill>
                  <a:gsLst>
                    <a:gs pos="0">
                      <a:schemeClr val="bg1"/>
                    </a:gs>
                    <a:gs pos="86000">
                      <a:schemeClr val="bg1"/>
                    </a:gs>
                  </a:gsLst>
                  <a:lin ang="5400000" scaled="0"/>
                </a:gradFill>
              </a:defRPr>
            </a:lvl1pPr>
            <a:lvl2pPr marL="685686" indent="-340462">
              <a:buClrTx/>
              <a:buSzPct val="70000"/>
              <a:buFont typeface="Wingdings" pitchFamily="2" charset="2"/>
              <a:buChar char="§"/>
              <a:defRPr>
                <a:gradFill>
                  <a:gsLst>
                    <a:gs pos="0">
                      <a:schemeClr val="bg1"/>
                    </a:gs>
                    <a:gs pos="86000">
                      <a:schemeClr val="bg1"/>
                    </a:gs>
                  </a:gsLst>
                  <a:lin ang="5400000" scaled="0"/>
                </a:gradFill>
              </a:defRPr>
            </a:lvl2pPr>
            <a:lvl3pPr marL="942820" indent="-301181">
              <a:buClrTx/>
              <a:buSzPct val="70000"/>
              <a:buFont typeface="Wingdings" pitchFamily="2" charset="2"/>
              <a:buChar char="§"/>
              <a:defRPr>
                <a:gradFill>
                  <a:gsLst>
                    <a:gs pos="0">
                      <a:schemeClr val="bg1"/>
                    </a:gs>
                    <a:gs pos="86000">
                      <a:schemeClr val="bg1"/>
                    </a:gs>
                  </a:gsLst>
                  <a:lin ang="5400000" scaled="0"/>
                </a:gradFill>
              </a:defRPr>
            </a:lvl3pPr>
            <a:lvl4pPr marL="1201143" indent="-257132">
              <a:buClrTx/>
              <a:buSzPct val="70000"/>
              <a:buFont typeface="Wingdings" pitchFamily="2" charset="2"/>
              <a:buChar char="§"/>
              <a:defRPr>
                <a:gradFill>
                  <a:gsLst>
                    <a:gs pos="0">
                      <a:schemeClr val="bg1"/>
                    </a:gs>
                    <a:gs pos="86000">
                      <a:schemeClr val="bg1"/>
                    </a:gs>
                  </a:gsLst>
                  <a:lin ang="5400000" scaled="0"/>
                </a:gradFill>
              </a:defRPr>
            </a:lvl4pPr>
            <a:lvl5pPr marL="1460657" indent="-257132">
              <a:buClrTx/>
              <a:buSzPct val="70000"/>
              <a:buFont typeface="Wingdings" pitchFamily="2" charset="2"/>
              <a:buChar char="§"/>
              <a:defRPr>
                <a:gradFill>
                  <a:gsLst>
                    <a:gs pos="0">
                      <a:schemeClr val="bg1"/>
                    </a:gs>
                    <a:gs pos="86000">
                      <a:schemeClr val="bg1"/>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20664426"/>
      </p:ext>
    </p:extLst>
  </p:cSld>
  <p:clrMapOvr>
    <a:masterClrMapping/>
  </p:clrMapOvr>
  <p:transition>
    <p:fade/>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ck Notes slide Layout">
    <p:bg>
      <p:bgPr>
        <a:solidFill>
          <a:srgbClr val="000000"/>
        </a:solid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1"/>
          </p:nvPr>
        </p:nvSpPr>
        <p:spPr>
          <a:xfrm>
            <a:off x="1" y="4679161"/>
            <a:ext cx="9144001" cy="464344"/>
          </a:xfrm>
          <a:solidFill>
            <a:srgbClr val="FFFF99"/>
          </a:solidFill>
        </p:spPr>
        <p:txBody>
          <a:bodyPr wrap="square" lIns="114277" tIns="57138" rIns="114277" bIns="57138" anchor="b" anchorCtr="0">
            <a:noAutofit/>
          </a:bodyPr>
          <a:lstStyle>
            <a:lvl1pPr algn="r">
              <a:buFont typeface="Arial" pitchFamily="34" charset="0"/>
              <a:buNone/>
              <a:defRPr spc="-38"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
        <p:nvSpPr>
          <p:cNvPr id="5" name="Title 1"/>
          <p:cNvSpPr>
            <a:spLocks noGrp="1"/>
          </p:cNvSpPr>
          <p:nvPr>
            <p:ph type="title"/>
          </p:nvPr>
        </p:nvSpPr>
        <p:spPr bwMode="blackGray">
          <a:xfrm>
            <a:off x="387056" y="171452"/>
            <a:ext cx="8371082" cy="457049"/>
          </a:xfrm>
        </p:spPr>
        <p:txBody>
          <a:bodyPr/>
          <a:lstStyle>
            <a:lvl1pPr>
              <a:defRPr>
                <a:gradFill>
                  <a:gsLst>
                    <a:gs pos="0">
                      <a:schemeClr val="bg1"/>
                    </a:gs>
                    <a:gs pos="86000">
                      <a:schemeClr val="bg1"/>
                    </a:gs>
                  </a:gsLst>
                  <a:lin ang="5400000" scaled="0"/>
                </a:gradFill>
              </a:defRPr>
            </a:lvl1pPr>
          </a:lstStyle>
          <a:p>
            <a:r>
              <a:rPr lang="en-US" smtClean="0"/>
              <a:t>Click to edit Master title style</a:t>
            </a:r>
            <a:endParaRPr lang="en-US" dirty="0"/>
          </a:p>
        </p:txBody>
      </p:sp>
      <p:sp>
        <p:nvSpPr>
          <p:cNvPr id="7" name="Text Placeholder 5"/>
          <p:cNvSpPr>
            <a:spLocks noGrp="1"/>
          </p:cNvSpPr>
          <p:nvPr>
            <p:ph type="body" sz="quarter" idx="10"/>
          </p:nvPr>
        </p:nvSpPr>
        <p:spPr bwMode="blackGray">
          <a:xfrm>
            <a:off x="387057" y="1085852"/>
            <a:ext cx="8371083" cy="1500411"/>
          </a:xfrm>
        </p:spPr>
        <p:txBody>
          <a:bodyPr/>
          <a:lstStyle>
            <a:lvl1pPr marL="342843" indent="-342843">
              <a:buClrTx/>
              <a:buSzPct val="70000"/>
              <a:buFont typeface="Wingdings" pitchFamily="2" charset="2"/>
              <a:buChar char="§"/>
              <a:defRPr>
                <a:gradFill>
                  <a:gsLst>
                    <a:gs pos="0">
                      <a:schemeClr val="bg1"/>
                    </a:gs>
                    <a:gs pos="86000">
                      <a:schemeClr val="bg1"/>
                    </a:gs>
                  </a:gsLst>
                  <a:lin ang="5400000" scaled="0"/>
                </a:gradFill>
              </a:defRPr>
            </a:lvl1pPr>
            <a:lvl2pPr marL="685686" indent="-340462">
              <a:buClrTx/>
              <a:buSzPct val="70000"/>
              <a:buFont typeface="Wingdings" pitchFamily="2" charset="2"/>
              <a:buChar char="§"/>
              <a:defRPr>
                <a:gradFill>
                  <a:gsLst>
                    <a:gs pos="0">
                      <a:schemeClr val="bg1"/>
                    </a:gs>
                    <a:gs pos="86000">
                      <a:schemeClr val="bg1"/>
                    </a:gs>
                  </a:gsLst>
                  <a:lin ang="5400000" scaled="0"/>
                </a:gradFill>
              </a:defRPr>
            </a:lvl2pPr>
            <a:lvl3pPr marL="942820" indent="-301181">
              <a:buClrTx/>
              <a:buSzPct val="70000"/>
              <a:buFont typeface="Wingdings" pitchFamily="2" charset="2"/>
              <a:buChar char="§"/>
              <a:defRPr>
                <a:gradFill>
                  <a:gsLst>
                    <a:gs pos="0">
                      <a:schemeClr val="bg1"/>
                    </a:gs>
                    <a:gs pos="86000">
                      <a:schemeClr val="bg1"/>
                    </a:gs>
                  </a:gsLst>
                  <a:lin ang="5400000" scaled="0"/>
                </a:gradFill>
              </a:defRPr>
            </a:lvl3pPr>
            <a:lvl4pPr marL="1201143" indent="-257132">
              <a:buClrTx/>
              <a:buSzPct val="70000"/>
              <a:buFont typeface="Wingdings" pitchFamily="2" charset="2"/>
              <a:buChar char="§"/>
              <a:defRPr>
                <a:gradFill>
                  <a:gsLst>
                    <a:gs pos="0">
                      <a:schemeClr val="bg1"/>
                    </a:gs>
                    <a:gs pos="86000">
                      <a:schemeClr val="bg1"/>
                    </a:gs>
                  </a:gsLst>
                  <a:lin ang="5400000" scaled="0"/>
                </a:gradFill>
              </a:defRPr>
            </a:lvl4pPr>
            <a:lvl5pPr marL="1460657" indent="-257132">
              <a:buClrTx/>
              <a:buSzPct val="70000"/>
              <a:buFont typeface="Wingdings" pitchFamily="2" charset="2"/>
              <a:buChar char="§"/>
              <a:defRPr>
                <a:gradFill>
                  <a:gsLst>
                    <a:gs pos="0">
                      <a:schemeClr val="bg1"/>
                    </a:gs>
                    <a:gs pos="86000">
                      <a:schemeClr val="bg1"/>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89798297"/>
      </p:ext>
    </p:extLst>
  </p:cSld>
  <p:clrMapOvr>
    <a:masterClrMapping/>
  </p:clrMapOvr>
  <p:transition>
    <p:fade/>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389437" y="172220"/>
            <a:ext cx="8363938" cy="526297"/>
          </a:xfrm>
          <a:prstGeom prst="rect">
            <a:avLst/>
          </a:prstGeom>
        </p:spPr>
        <p:txBody>
          <a:bodyPr lIns="68559" tIns="34281" rIns="68559" bIns="34281"/>
          <a:lstStyle/>
          <a:p>
            <a:r>
              <a:rPr lang="en-US" smtClean="0"/>
              <a:t>Click to edit Master title style</a:t>
            </a:r>
            <a:endParaRPr lang="en-US" dirty="0"/>
          </a:p>
        </p:txBody>
      </p:sp>
    </p:spTree>
    <p:extLst>
      <p:ext uri="{BB962C8B-B14F-4D97-AF65-F5344CB8AC3E}">
        <p14:creationId xmlns:p14="http://schemas.microsoft.com/office/powerpoint/2010/main" val="3472860574"/>
      </p:ext>
    </p:extLst>
  </p:cSld>
  <p:clrMapOvr>
    <a:masterClrMapping/>
  </p:clrMapOvr>
  <mc:AlternateContent xmlns:mc="http://schemas.openxmlformats.org/markup-compatibility/2006" xmlns:p14="http://schemas.microsoft.com/office/powerpoint/2010/main">
    <mc:Choice Requires="p14">
      <p:transition spd="slow" p14:dur="1150">
        <p:push/>
      </p:transition>
    </mc:Choice>
    <mc:Fallback xmlns="">
      <p:transition spd="slow">
        <p:push/>
      </p:transition>
    </mc:Fallback>
  </mc:AlternateContent>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MS END SLIDE 2013">
    <p:spTree>
      <p:nvGrpSpPr>
        <p:cNvPr id="1" name=""/>
        <p:cNvGrpSpPr/>
        <p:nvPr/>
      </p:nvGrpSpPr>
      <p:grpSpPr>
        <a:xfrm>
          <a:off x="0" y="0"/>
          <a:ext cx="0" cy="0"/>
          <a:chOff x="0" y="0"/>
          <a:chExt cx="0" cy="0"/>
        </a:xfrm>
      </p:grpSpPr>
      <p:sp>
        <p:nvSpPr>
          <p:cNvPr id="5" name="Text Box 3"/>
          <p:cNvSpPr txBox="1">
            <a:spLocks noChangeArrowheads="1"/>
          </p:cNvSpPr>
          <p:nvPr userDrawn="1"/>
        </p:nvSpPr>
        <p:spPr bwMode="blackWhite">
          <a:xfrm>
            <a:off x="200763" y="4628734"/>
            <a:ext cx="8068991" cy="296466"/>
          </a:xfrm>
          <a:prstGeom prst="rect">
            <a:avLst/>
          </a:prstGeom>
          <a:noFill/>
          <a:ln w="12700">
            <a:noFill/>
            <a:miter lim="800000"/>
            <a:headEnd type="none" w="sm" len="sm"/>
            <a:tailEnd type="none" w="sm" len="sm"/>
          </a:ln>
          <a:effectLst/>
        </p:spPr>
        <p:txBody>
          <a:bodyPr vert="horz" wrap="square" lIns="134405" tIns="107524" rIns="134405" bIns="107524" numCol="1" anchor="t" anchorCtr="0" compatLnSpc="1">
            <a:prstTxWarp prst="textNoShape">
              <a:avLst/>
            </a:prstTxWarp>
            <a:spAutoFit/>
          </a:bodyPr>
          <a:lstStyle/>
          <a:p>
            <a:pPr defTabSz="685177" eaLnBrk="0" hangingPunct="0"/>
            <a:r>
              <a:rPr lang="en-US" sz="500" dirty="0">
                <a:gradFill>
                  <a:gsLst>
                    <a:gs pos="0">
                      <a:srgbClr val="292929"/>
                    </a:gs>
                    <a:gs pos="100000">
                      <a:srgbClr val="292929"/>
                    </a:gs>
                  </a:gsLst>
                  <a:lin ang="5400000" scaled="0"/>
                </a:gradFill>
                <a:cs typeface="Segoe UI" pitchFamily="34" charset="0"/>
              </a:rPr>
              <a:t>© </a:t>
            </a:r>
            <a:r>
              <a:rPr lang="en-US" sz="500" dirty="0" smtClean="0">
                <a:gradFill>
                  <a:gsLst>
                    <a:gs pos="0">
                      <a:srgbClr val="292929"/>
                    </a:gs>
                    <a:gs pos="100000">
                      <a:srgbClr val="292929"/>
                    </a:gs>
                  </a:gsLst>
                  <a:lin ang="5400000" scaled="0"/>
                </a:gradFill>
                <a:cs typeface="Segoe UI" pitchFamily="34" charset="0"/>
              </a:rPr>
              <a:t>2013 </a:t>
            </a:r>
            <a:r>
              <a:rPr lang="en-US" sz="500" dirty="0">
                <a:gradFill>
                  <a:gsLst>
                    <a:gs pos="0">
                      <a:srgbClr val="292929"/>
                    </a:gs>
                    <a:gs pos="100000">
                      <a:srgbClr val="292929"/>
                    </a:gs>
                  </a:gsLst>
                  <a:lin ang="5400000" scaled="0"/>
                </a:gradFill>
                <a:cs typeface="Segoe UI" pitchFamily="34" charset="0"/>
              </a:rPr>
              <a:t>Microsoft Corporation. All rights reserved. </a:t>
            </a: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invGray">
          <a:xfrm>
            <a:off x="337652" y="2313644"/>
            <a:ext cx="2417896" cy="516212"/>
          </a:xfrm>
          <a:prstGeom prst="rect">
            <a:avLst/>
          </a:prstGeom>
        </p:spPr>
      </p:pic>
    </p:spTree>
    <p:extLst>
      <p:ext uri="{BB962C8B-B14F-4D97-AF65-F5344CB8AC3E}">
        <p14:creationId xmlns:p14="http://schemas.microsoft.com/office/powerpoint/2010/main" val="3654095034"/>
      </p:ext>
    </p:extLst>
  </p:cSld>
  <p:clrMapOvr>
    <a:masterClrMapping/>
  </p:clrMapOvr>
  <p:transition>
    <p:fade/>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Thank You 3">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8104" cy="5143967"/>
          </a:xfrm>
          <a:prstGeom prst="rect">
            <a:avLst/>
          </a:prstGeom>
        </p:spPr>
      </p:pic>
      <p:sp>
        <p:nvSpPr>
          <p:cNvPr id="2" name="Title 1"/>
          <p:cNvSpPr>
            <a:spLocks noGrp="1"/>
          </p:cNvSpPr>
          <p:nvPr>
            <p:ph type="title"/>
          </p:nvPr>
        </p:nvSpPr>
        <p:spPr>
          <a:xfrm>
            <a:off x="201930" y="2153433"/>
            <a:ext cx="8741880" cy="540148"/>
          </a:xfrm>
        </p:spPr>
        <p:txBody>
          <a:bodyPr/>
          <a:lstStyle>
            <a:lvl1pPr>
              <a:defRPr sz="3900">
                <a:solidFill>
                  <a:schemeClr val="bg1"/>
                </a:solidFill>
              </a:defRPr>
            </a:lvl1pPr>
          </a:lstStyle>
          <a:p>
            <a:r>
              <a:rPr lang="en-US" smtClean="0"/>
              <a:t>Click to edit Master title style</a:t>
            </a:r>
            <a:endParaRPr lang="en-US"/>
          </a:p>
        </p:txBody>
      </p:sp>
      <p:sp>
        <p:nvSpPr>
          <p:cNvPr id="3" name="Footer Placeholder 2"/>
          <p:cNvSpPr>
            <a:spLocks noGrp="1"/>
          </p:cNvSpPr>
          <p:nvPr>
            <p:ph type="ftr" sz="quarter" idx="10"/>
          </p:nvPr>
        </p:nvSpPr>
        <p:spPr>
          <a:xfrm>
            <a:off x="496110" y="4876737"/>
            <a:ext cx="3284096" cy="138499"/>
          </a:xfrm>
          <a:prstGeom prst="rect">
            <a:avLst/>
          </a:prstGeom>
        </p:spPr>
        <p:txBody>
          <a:bodyPr/>
          <a:lstStyle>
            <a:lvl1pPr>
              <a:defRPr>
                <a:solidFill>
                  <a:schemeClr val="bg1"/>
                </a:solidFill>
              </a:defRPr>
            </a:lvl1pPr>
          </a:lstStyle>
          <a:p>
            <a:pPr defTabSz="685645"/>
            <a:endParaRPr lang="en-US" dirty="0">
              <a:solidFill>
                <a:prstClr val="white"/>
              </a:solidFill>
            </a:endParaRPr>
          </a:p>
        </p:txBody>
      </p:sp>
      <p:sp>
        <p:nvSpPr>
          <p:cNvPr id="4" name="Slide Number Placeholder 3"/>
          <p:cNvSpPr>
            <a:spLocks noGrp="1"/>
          </p:cNvSpPr>
          <p:nvPr>
            <p:ph type="sldNum" sz="quarter" idx="11"/>
          </p:nvPr>
        </p:nvSpPr>
        <p:spPr>
          <a:xfrm>
            <a:off x="232829" y="4876737"/>
            <a:ext cx="261897" cy="138499"/>
          </a:xfrm>
          <a:prstGeom prst="rect">
            <a:avLst/>
          </a:prstGeom>
        </p:spPr>
        <p:txBody>
          <a:bodyPr/>
          <a:lstStyle>
            <a:lvl1pPr>
              <a:defRPr>
                <a:solidFill>
                  <a:schemeClr val="bg1"/>
                </a:solidFill>
              </a:defRPr>
            </a:lvl1pPr>
          </a:lstStyle>
          <a:p>
            <a:pPr defTabSz="685645"/>
            <a:fld id="{894E8EF0-91FF-4791-8529-F57CE0475C15}" type="slidenum">
              <a:rPr lang="nl-NL" smtClean="0">
                <a:solidFill>
                  <a:prstClr val="white"/>
                </a:solidFill>
              </a:rPr>
              <a:pPr defTabSz="685645"/>
              <a:t>‹#›</a:t>
            </a:fld>
            <a:endParaRPr lang="nl-NL" dirty="0">
              <a:solidFill>
                <a:prstClr val="white"/>
              </a:solidFill>
            </a:endParaRPr>
          </a:p>
        </p:txBody>
      </p:sp>
      <p:pic>
        <p:nvPicPr>
          <p:cNvPr id="7" name="Picture 2" descr="C:\Users\rsasaki\Desktop\MSFT_logo_c_C-Wh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200" y="162633"/>
            <a:ext cx="1479085" cy="544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0943728"/>
      </p:ext>
    </p:extLst>
  </p:cSld>
  <p:clrMapOvr>
    <a:masterClrMapping/>
  </p:clrMapOvr>
  <p:transition>
    <p:fade/>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WO color Non-bulleted tex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201930" y="4925200"/>
            <a:ext cx="4201991" cy="273168"/>
          </a:xfrm>
        </p:spPr>
        <p:txBody>
          <a:bodyPr/>
          <a:lstStyle>
            <a:lvl1pPr>
              <a:defRPr/>
            </a:lvl1pPr>
          </a:lstStyle>
          <a:p>
            <a:r>
              <a:rPr lang="en-US" dirty="0" smtClean="0">
                <a:gradFill>
                  <a:gsLst>
                    <a:gs pos="0">
                      <a:srgbClr val="DDDDDD">
                        <a:lumMod val="75000"/>
                      </a:srgbClr>
                    </a:gs>
                    <a:gs pos="100000">
                      <a:srgbClr val="DDDDDD">
                        <a:lumMod val="75000"/>
                      </a:srgbClr>
                    </a:gs>
                  </a:gsLst>
                  <a:lin ang="5400000" scaled="0"/>
                </a:gradFill>
              </a:rPr>
              <a:t>Microsoft Confidential © 2013 Microsoft Corporation. All rights reserved. </a:t>
            </a:r>
            <a:endParaRPr lang="en-US" dirty="0">
              <a:gradFill>
                <a:gsLst>
                  <a:gs pos="0">
                    <a:srgbClr val="DDDDDD">
                      <a:lumMod val="75000"/>
                    </a:srgbClr>
                  </a:gs>
                  <a:gs pos="100000">
                    <a:srgbClr val="DDDDDD">
                      <a:lumMod val="75000"/>
                    </a:srgbClr>
                  </a:gs>
                </a:gsLst>
                <a:lin ang="5400000" scaled="0"/>
              </a:gradFill>
            </a:endParaRPr>
          </a:p>
        </p:txBody>
      </p:sp>
      <p:sp>
        <p:nvSpPr>
          <p:cNvPr id="4" name="Slide Number Placeholder 3"/>
          <p:cNvSpPr>
            <a:spLocks noGrp="1"/>
          </p:cNvSpPr>
          <p:nvPr>
            <p:ph type="sldNum" sz="quarter" idx="11"/>
          </p:nvPr>
        </p:nvSpPr>
        <p:spPr/>
        <p:txBody>
          <a:bodyPr/>
          <a:lstStyle/>
          <a:p>
            <a:fld id="{25B1B22E-D3C8-4129-8E85-2E5037E3E69B}" type="slidenum">
              <a:rPr lang="en-US" smtClean="0">
                <a:gradFill>
                  <a:gsLst>
                    <a:gs pos="0">
                      <a:srgbClr val="DDDDDD">
                        <a:lumMod val="75000"/>
                      </a:srgbClr>
                    </a:gs>
                    <a:gs pos="100000">
                      <a:srgbClr val="DDDDDD">
                        <a:lumMod val="75000"/>
                      </a:srgbClr>
                    </a:gs>
                  </a:gsLst>
                  <a:lin ang="5400000" scaled="0"/>
                </a:gradFill>
              </a:rPr>
              <a:pPr/>
              <a:t>‹#›</a:t>
            </a:fld>
            <a:endParaRPr lang="en-US" dirty="0">
              <a:gradFill>
                <a:gsLst>
                  <a:gs pos="0">
                    <a:srgbClr val="DDDDDD">
                      <a:lumMod val="75000"/>
                    </a:srgbClr>
                  </a:gs>
                  <a:gs pos="100000">
                    <a:srgbClr val="DDDDDD">
                      <a:lumMod val="75000"/>
                    </a:srgbClr>
                  </a:gs>
                </a:gsLst>
                <a:lin ang="5400000" scaled="0"/>
              </a:gradFill>
            </a:endParaRPr>
          </a:p>
        </p:txBody>
      </p:sp>
      <p:sp>
        <p:nvSpPr>
          <p:cNvPr id="6" name="Text Placeholder 5"/>
          <p:cNvSpPr>
            <a:spLocks noGrp="1"/>
          </p:cNvSpPr>
          <p:nvPr>
            <p:ph type="body" sz="quarter" idx="12"/>
          </p:nvPr>
        </p:nvSpPr>
        <p:spPr>
          <a:xfrm>
            <a:off x="201929" y="1058823"/>
            <a:ext cx="8740142" cy="1278747"/>
          </a:xfrm>
        </p:spPr>
        <p:txBody>
          <a:bodyPr/>
          <a:lstStyle>
            <a:lvl1pPr>
              <a:spcBef>
                <a:spcPts val="882"/>
              </a:spcBef>
              <a:defRPr b="0">
                <a:gradFill>
                  <a:gsLst>
                    <a:gs pos="1250">
                      <a:schemeClr val="accent2"/>
                    </a:gs>
                    <a:gs pos="100000">
                      <a:schemeClr val="accent2"/>
                    </a:gs>
                  </a:gsLst>
                  <a:lin ang="5400000" scaled="0"/>
                </a:gradFill>
              </a:defRPr>
            </a:lvl1pPr>
            <a:lvl2pPr>
              <a:defRPr sz="1500"/>
            </a:lvl2pPr>
            <a:lvl3pPr>
              <a:defRPr sz="1300"/>
            </a:lvl3pPr>
            <a:lvl4pPr>
              <a:defRPr sz="1200"/>
            </a:lvl4pPr>
            <a:lvl5pP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4"/>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627889919"/>
      </p:ext>
    </p:extLst>
  </p:cSld>
  <p:clrMapOvr>
    <a:masterClrMapping/>
  </p:clrMapOvr>
  <p:transition>
    <p:fade/>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color 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01929" y="1058823"/>
            <a:ext cx="8740142" cy="1278747"/>
          </a:xfrm>
        </p:spPr>
        <p:txBody>
          <a:bodyPr/>
          <a:lstStyle>
            <a:lvl1pPr marL="0" indent="0">
              <a:buNone/>
              <a:defRPr lang="en-US" sz="2900" b="0" kern="1200" spc="0" baseline="0" dirty="0" smtClean="0">
                <a:gradFill>
                  <a:gsLst>
                    <a:gs pos="1250">
                      <a:schemeClr val="accent2"/>
                    </a:gs>
                    <a:gs pos="100000">
                      <a:schemeClr val="accent2"/>
                    </a:gs>
                  </a:gsLst>
                  <a:lin ang="5400000" scaled="0"/>
                </a:gradFill>
                <a:latin typeface="+mj-lt"/>
                <a:ea typeface="+mn-ea"/>
                <a:cs typeface="+mn-cs"/>
              </a:defRPr>
            </a:lvl1pPr>
            <a:lvl2pPr marL="0" indent="0">
              <a:buFontTx/>
              <a:buNone/>
              <a:defRPr sz="1500"/>
            </a:lvl2pPr>
            <a:lvl3pPr marL="248501" indent="-123665">
              <a:buFont typeface="Arial" pitchFamily="34" charset="0"/>
              <a:buChar char="•"/>
              <a:tabLst>
                <a:tab pos="248501" algn="l"/>
              </a:tabLst>
              <a:defRPr/>
            </a:lvl3pPr>
            <a:lvl4pPr marL="381501" indent="-133001">
              <a:buFont typeface="Arial" pitchFamily="34" charset="0"/>
              <a:buChar char="•"/>
              <a:defRPr/>
            </a:lvl4pPr>
            <a:lvl5pPr marL="464333" indent="-82834">
              <a:buFont typeface="Arial" pitchFamily="34" charset="0"/>
              <a:buChar cha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Footer Placeholder 2"/>
          <p:cNvSpPr>
            <a:spLocks noGrp="1"/>
          </p:cNvSpPr>
          <p:nvPr>
            <p:ph type="ftr" sz="quarter" idx="11"/>
          </p:nvPr>
        </p:nvSpPr>
        <p:spPr>
          <a:xfrm>
            <a:off x="201930" y="4925200"/>
            <a:ext cx="4201991" cy="273168"/>
          </a:xfrm>
        </p:spPr>
        <p:txBody>
          <a:bodyPr/>
          <a:lstStyle>
            <a:lvl1pPr>
              <a:defRPr/>
            </a:lvl1pPr>
          </a:lstStyle>
          <a:p>
            <a:r>
              <a:rPr lang="en-US" dirty="0" smtClean="0">
                <a:gradFill>
                  <a:gsLst>
                    <a:gs pos="0">
                      <a:srgbClr val="DDDDDD">
                        <a:lumMod val="75000"/>
                      </a:srgbClr>
                    </a:gs>
                    <a:gs pos="100000">
                      <a:srgbClr val="DDDDDD">
                        <a:lumMod val="75000"/>
                      </a:srgbClr>
                    </a:gs>
                  </a:gsLst>
                  <a:lin ang="5400000" scaled="0"/>
                </a:gradFill>
              </a:rPr>
              <a:t>Microsoft Confidential © 2013 Microsoft Corporation. All rights reserved. </a:t>
            </a:r>
            <a:endParaRPr lang="en-US" dirty="0">
              <a:gradFill>
                <a:gsLst>
                  <a:gs pos="0">
                    <a:srgbClr val="DDDDDD">
                      <a:lumMod val="75000"/>
                    </a:srgbClr>
                  </a:gs>
                  <a:gs pos="100000">
                    <a:srgbClr val="DDDDDD">
                      <a:lumMod val="75000"/>
                    </a:srgbClr>
                  </a:gs>
                </a:gsLst>
                <a:lin ang="5400000" scaled="0"/>
              </a:gradFill>
            </a:endParaRPr>
          </a:p>
        </p:txBody>
      </p:sp>
      <p:sp>
        <p:nvSpPr>
          <p:cNvPr id="4" name="Slide Number Placeholder 3"/>
          <p:cNvSpPr>
            <a:spLocks noGrp="1"/>
          </p:cNvSpPr>
          <p:nvPr>
            <p:ph type="sldNum" sz="quarter" idx="12"/>
          </p:nvPr>
        </p:nvSpPr>
        <p:spPr/>
        <p:txBody>
          <a:bodyPr/>
          <a:lstStyle/>
          <a:p>
            <a:fld id="{25B1B22E-D3C8-4129-8E85-2E5037E3E69B}" type="slidenum">
              <a:rPr lang="en-US" smtClean="0">
                <a:gradFill>
                  <a:gsLst>
                    <a:gs pos="0">
                      <a:srgbClr val="DDDDDD">
                        <a:lumMod val="75000"/>
                      </a:srgbClr>
                    </a:gs>
                    <a:gs pos="100000">
                      <a:srgbClr val="DDDDDD">
                        <a:lumMod val="75000"/>
                      </a:srgbClr>
                    </a:gs>
                  </a:gsLst>
                  <a:lin ang="5400000" scaled="0"/>
                </a:gradFill>
              </a:rPr>
              <a:pPr/>
              <a:t>‹#›</a:t>
            </a:fld>
            <a:endParaRPr lang="en-US" dirty="0">
              <a:gradFill>
                <a:gsLst>
                  <a:gs pos="0">
                    <a:srgbClr val="DDDDDD">
                      <a:lumMod val="75000"/>
                    </a:srgbClr>
                  </a:gs>
                  <a:gs pos="100000">
                    <a:srgbClr val="DDDDDD">
                      <a:lumMod val="75000"/>
                    </a:srgbClr>
                  </a:gs>
                </a:gsLst>
                <a:lin ang="5400000" scaled="0"/>
              </a:gradFill>
            </a:endParaRPr>
          </a:p>
        </p:txBody>
      </p:sp>
    </p:spTree>
    <p:extLst>
      <p:ext uri="{BB962C8B-B14F-4D97-AF65-F5344CB8AC3E}">
        <p14:creationId xmlns:p14="http://schemas.microsoft.com/office/powerpoint/2010/main" val="3554926628"/>
      </p:ext>
    </p:extLst>
  </p:cSld>
  <p:clrMapOvr>
    <a:masterClrMapping/>
  </p:clrMapOvr>
  <p:transition>
    <p:fade/>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color Non-bulleted text">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201930" y="4925200"/>
            <a:ext cx="4201991" cy="273168"/>
          </a:xfrm>
        </p:spPr>
        <p:txBody>
          <a:bodyPr/>
          <a:lstStyle>
            <a:lvl1pPr>
              <a:defRPr/>
            </a:lvl1pPr>
          </a:lstStyle>
          <a:p>
            <a:r>
              <a:rPr lang="en-US" dirty="0" smtClean="0">
                <a:gradFill>
                  <a:gsLst>
                    <a:gs pos="0">
                      <a:srgbClr val="DDDDDD">
                        <a:lumMod val="75000"/>
                      </a:srgbClr>
                    </a:gs>
                    <a:gs pos="100000">
                      <a:srgbClr val="DDDDDD">
                        <a:lumMod val="75000"/>
                      </a:srgbClr>
                    </a:gs>
                  </a:gsLst>
                  <a:lin ang="5400000" scaled="0"/>
                </a:gradFill>
              </a:rPr>
              <a:t>Microsoft Confidential © 2013 Microsoft Corporation. All rights reserved. </a:t>
            </a:r>
            <a:endParaRPr lang="en-US" dirty="0">
              <a:gradFill>
                <a:gsLst>
                  <a:gs pos="0">
                    <a:srgbClr val="DDDDDD">
                      <a:lumMod val="75000"/>
                    </a:srgbClr>
                  </a:gs>
                  <a:gs pos="100000">
                    <a:srgbClr val="DDDDDD">
                      <a:lumMod val="75000"/>
                    </a:srgbClr>
                  </a:gs>
                </a:gsLst>
                <a:lin ang="5400000" scaled="0"/>
              </a:gradFill>
            </a:endParaRPr>
          </a:p>
        </p:txBody>
      </p:sp>
      <p:sp>
        <p:nvSpPr>
          <p:cNvPr id="4" name="Slide Number Placeholder 3"/>
          <p:cNvSpPr>
            <a:spLocks noGrp="1"/>
          </p:cNvSpPr>
          <p:nvPr>
            <p:ph type="sldNum" sz="quarter" idx="12"/>
          </p:nvPr>
        </p:nvSpPr>
        <p:spPr/>
        <p:txBody>
          <a:bodyPr/>
          <a:lstStyle/>
          <a:p>
            <a:fld id="{25B1B22E-D3C8-4129-8E85-2E5037E3E69B}" type="slidenum">
              <a:rPr lang="en-US" smtClean="0">
                <a:gradFill>
                  <a:gsLst>
                    <a:gs pos="0">
                      <a:srgbClr val="DDDDDD">
                        <a:lumMod val="75000"/>
                      </a:srgbClr>
                    </a:gs>
                    <a:gs pos="100000">
                      <a:srgbClr val="DDDDDD">
                        <a:lumMod val="75000"/>
                      </a:srgbClr>
                    </a:gs>
                  </a:gsLst>
                  <a:lin ang="5400000" scaled="0"/>
                </a:gradFill>
              </a:rPr>
              <a:pPr/>
              <a:t>‹#›</a:t>
            </a:fld>
            <a:endParaRPr lang="en-US" dirty="0">
              <a:gradFill>
                <a:gsLst>
                  <a:gs pos="0">
                    <a:srgbClr val="DDDDDD">
                      <a:lumMod val="75000"/>
                    </a:srgbClr>
                  </a:gs>
                  <a:gs pos="100000">
                    <a:srgbClr val="DDDDDD">
                      <a:lumMod val="75000"/>
                    </a:srgbClr>
                  </a:gs>
                </a:gsLst>
                <a:lin ang="5400000" scaled="0"/>
              </a:gradFill>
            </a:endParaRPr>
          </a:p>
        </p:txBody>
      </p:sp>
      <p:sp>
        <p:nvSpPr>
          <p:cNvPr id="5" name="Title 4"/>
          <p:cNvSpPr>
            <a:spLocks noGrp="1"/>
          </p:cNvSpPr>
          <p:nvPr>
            <p:ph type="title"/>
          </p:nvPr>
        </p:nvSpPr>
        <p:spPr/>
        <p:txBody>
          <a:bodyPr/>
          <a:lstStyle/>
          <a:p>
            <a:r>
              <a:rPr lang="en-US" smtClean="0"/>
              <a:t>Click to edit Master title style</a:t>
            </a:r>
            <a:endParaRPr lang="en-US"/>
          </a:p>
        </p:txBody>
      </p:sp>
      <p:sp>
        <p:nvSpPr>
          <p:cNvPr id="8" name="Text Placeholder 7"/>
          <p:cNvSpPr>
            <a:spLocks noGrp="1"/>
          </p:cNvSpPr>
          <p:nvPr>
            <p:ph type="body" sz="quarter" idx="13"/>
          </p:nvPr>
        </p:nvSpPr>
        <p:spPr>
          <a:xfrm>
            <a:off x="201929" y="1058823"/>
            <a:ext cx="8740142" cy="12818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30723668"/>
      </p:ext>
    </p:extLst>
  </p:cSld>
  <p:clrMapOvr>
    <a:masterClrMapping/>
  </p:clrMapOvr>
  <p:transition>
    <p:fade/>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 color 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01929" y="1058823"/>
            <a:ext cx="8740142" cy="1281889"/>
          </a:xfrm>
        </p:spPr>
        <p:txBody>
          <a:bodyPr/>
          <a:lstStyle>
            <a:lvl1pPr marL="0" indent="0">
              <a:buNone/>
              <a:defRPr>
                <a:gradFill>
                  <a:gsLst>
                    <a:gs pos="1250">
                      <a:schemeClr val="tx1"/>
                    </a:gs>
                    <a:gs pos="99000">
                      <a:schemeClr val="tx1"/>
                    </a:gs>
                  </a:gsLst>
                  <a:lin ang="5400000" scaled="0"/>
                </a:gradFill>
              </a:defRPr>
            </a:lvl1pPr>
            <a:lvl2pPr marL="0" indent="0">
              <a:buFontTx/>
              <a:buNone/>
              <a:defRPr sz="1500"/>
            </a:lvl2pPr>
            <a:lvl3pPr marL="248501" indent="-123665">
              <a:buFont typeface="Arial" pitchFamily="34" charset="0"/>
              <a:buChar char="•"/>
              <a:tabLst>
                <a:tab pos="248501" algn="l"/>
              </a:tabLst>
              <a:defRPr/>
            </a:lvl3pPr>
            <a:lvl4pPr marL="381501" indent="-133001">
              <a:buFont typeface="Arial" pitchFamily="34" charset="0"/>
              <a:buChar char="•"/>
              <a:defRPr/>
            </a:lvl4pPr>
            <a:lvl5pPr marL="464333" indent="-82834">
              <a:buFont typeface="Arial" pitchFamily="34" charset="0"/>
              <a:buChar cha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Footer Placeholder 2"/>
          <p:cNvSpPr>
            <a:spLocks noGrp="1"/>
          </p:cNvSpPr>
          <p:nvPr>
            <p:ph type="ftr" sz="quarter" idx="11"/>
          </p:nvPr>
        </p:nvSpPr>
        <p:spPr>
          <a:xfrm>
            <a:off x="201930" y="4925200"/>
            <a:ext cx="4201991" cy="273168"/>
          </a:xfrm>
        </p:spPr>
        <p:txBody>
          <a:bodyPr/>
          <a:lstStyle>
            <a:lvl1pPr>
              <a:defRPr/>
            </a:lvl1pPr>
          </a:lstStyle>
          <a:p>
            <a:r>
              <a:rPr lang="en-US" dirty="0" smtClean="0">
                <a:gradFill>
                  <a:gsLst>
                    <a:gs pos="0">
                      <a:srgbClr val="DDDDDD">
                        <a:lumMod val="75000"/>
                      </a:srgbClr>
                    </a:gs>
                    <a:gs pos="100000">
                      <a:srgbClr val="DDDDDD">
                        <a:lumMod val="75000"/>
                      </a:srgbClr>
                    </a:gs>
                  </a:gsLst>
                  <a:lin ang="5400000" scaled="0"/>
                </a:gradFill>
              </a:rPr>
              <a:t>Microsoft Confidential © 2013 Microsoft Corporation. All rights reserved. </a:t>
            </a:r>
            <a:endParaRPr lang="en-US" dirty="0">
              <a:gradFill>
                <a:gsLst>
                  <a:gs pos="0">
                    <a:srgbClr val="DDDDDD">
                      <a:lumMod val="75000"/>
                    </a:srgbClr>
                  </a:gs>
                  <a:gs pos="100000">
                    <a:srgbClr val="DDDDDD">
                      <a:lumMod val="75000"/>
                    </a:srgbClr>
                  </a:gs>
                </a:gsLst>
                <a:lin ang="5400000" scaled="0"/>
              </a:gradFill>
            </a:endParaRPr>
          </a:p>
        </p:txBody>
      </p:sp>
      <p:sp>
        <p:nvSpPr>
          <p:cNvPr id="4" name="Slide Number Placeholder 3"/>
          <p:cNvSpPr>
            <a:spLocks noGrp="1"/>
          </p:cNvSpPr>
          <p:nvPr>
            <p:ph type="sldNum" sz="quarter" idx="12"/>
          </p:nvPr>
        </p:nvSpPr>
        <p:spPr/>
        <p:txBody>
          <a:bodyPr/>
          <a:lstStyle/>
          <a:p>
            <a:fld id="{25B1B22E-D3C8-4129-8E85-2E5037E3E69B}" type="slidenum">
              <a:rPr lang="en-US" smtClean="0">
                <a:gradFill>
                  <a:gsLst>
                    <a:gs pos="0">
                      <a:srgbClr val="DDDDDD">
                        <a:lumMod val="75000"/>
                      </a:srgbClr>
                    </a:gs>
                    <a:gs pos="100000">
                      <a:srgbClr val="DDDDDD">
                        <a:lumMod val="75000"/>
                      </a:srgbClr>
                    </a:gs>
                  </a:gsLst>
                  <a:lin ang="5400000" scaled="0"/>
                </a:gradFill>
              </a:rPr>
              <a:pPr/>
              <a:t>‹#›</a:t>
            </a:fld>
            <a:endParaRPr lang="en-US" dirty="0">
              <a:gradFill>
                <a:gsLst>
                  <a:gs pos="0">
                    <a:srgbClr val="DDDDDD">
                      <a:lumMod val="75000"/>
                    </a:srgbClr>
                  </a:gs>
                  <a:gs pos="100000">
                    <a:srgbClr val="DDDDDD">
                      <a:lumMod val="75000"/>
                    </a:srgbClr>
                  </a:gs>
                </a:gsLst>
                <a:lin ang="5400000" scaled="0"/>
              </a:gradFill>
            </a:endParaRPr>
          </a:p>
        </p:txBody>
      </p:sp>
    </p:spTree>
    <p:extLst>
      <p:ext uri="{BB962C8B-B14F-4D97-AF65-F5344CB8AC3E}">
        <p14:creationId xmlns:p14="http://schemas.microsoft.com/office/powerpoint/2010/main" val="2856933411"/>
      </p:ext>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27666" y="1085371"/>
            <a:ext cx="7683913" cy="1142623"/>
          </a:xfrm>
        </p:spPr>
        <p:txBody>
          <a:bodyPr anchor="ctr">
            <a:noAutofit/>
          </a:bodyPr>
          <a:lstStyle>
            <a:lvl1pPr>
              <a:lnSpc>
                <a:spcPct val="90000"/>
              </a:lnSpc>
              <a:defRPr sz="4500">
                <a:gradFill flip="none" rotWithShape="1">
                  <a:gsLst>
                    <a:gs pos="0">
                      <a:srgbClr val="FFFFFF"/>
                    </a:gs>
                    <a:gs pos="86000">
                      <a:srgbClr val="FFFFFF"/>
                    </a:gs>
                  </a:gsLst>
                  <a:lin ang="5400000" scaled="0"/>
                  <a:tileRect/>
                </a:gradFill>
              </a:defRPr>
            </a:lvl1pPr>
          </a:lstStyle>
          <a:p>
            <a:r>
              <a:rPr lang="en-US" smtClean="0"/>
              <a:t>Click to edit Master title style</a:t>
            </a:r>
            <a:endParaRPr lang="en-US" dirty="0"/>
          </a:p>
        </p:txBody>
      </p:sp>
      <p:sp>
        <p:nvSpPr>
          <p:cNvPr id="3" name="Subtitle 2"/>
          <p:cNvSpPr>
            <a:spLocks noGrp="1"/>
          </p:cNvSpPr>
          <p:nvPr>
            <p:ph type="subTitle" idx="1"/>
          </p:nvPr>
        </p:nvSpPr>
        <p:spPr>
          <a:xfrm>
            <a:off x="727663" y="2910112"/>
            <a:ext cx="7683914" cy="347441"/>
          </a:xfrm>
        </p:spPr>
        <p:txBody>
          <a:bodyPr>
            <a:noAutofit/>
          </a:bodyPr>
          <a:lstStyle>
            <a:lvl1pPr marL="0" indent="0" algn="l">
              <a:lnSpc>
                <a:spcPct val="90000"/>
              </a:lnSpc>
              <a:spcBef>
                <a:spcPts val="0"/>
              </a:spcBef>
              <a:buNone/>
              <a:defRPr>
                <a:gradFill>
                  <a:gsLst>
                    <a:gs pos="0">
                      <a:srgbClr val="FFFFFF"/>
                    </a:gs>
                    <a:gs pos="86000">
                      <a:srgbClr val="FFFFFF"/>
                    </a:gs>
                  </a:gsLst>
                  <a:lin ang="5400000" scaled="0"/>
                </a:gradFill>
              </a:defRPr>
            </a:lvl1pPr>
            <a:lvl2pPr marL="342830" indent="0" algn="ctr">
              <a:buNone/>
              <a:defRPr>
                <a:solidFill>
                  <a:schemeClr val="tx1">
                    <a:tint val="75000"/>
                  </a:schemeClr>
                </a:solidFill>
              </a:defRPr>
            </a:lvl2pPr>
            <a:lvl3pPr marL="685660" indent="0" algn="ctr">
              <a:buNone/>
              <a:defRPr>
                <a:solidFill>
                  <a:schemeClr val="tx1">
                    <a:tint val="75000"/>
                  </a:schemeClr>
                </a:solidFill>
              </a:defRPr>
            </a:lvl3pPr>
            <a:lvl4pPr marL="1028490" indent="0" algn="ctr">
              <a:buNone/>
              <a:defRPr>
                <a:solidFill>
                  <a:schemeClr val="tx1">
                    <a:tint val="75000"/>
                  </a:schemeClr>
                </a:solidFill>
              </a:defRPr>
            </a:lvl4pPr>
            <a:lvl5pPr marL="1371321" indent="0" algn="ctr">
              <a:buNone/>
              <a:defRPr>
                <a:solidFill>
                  <a:schemeClr val="tx1">
                    <a:tint val="75000"/>
                  </a:schemeClr>
                </a:solidFill>
              </a:defRPr>
            </a:lvl5pPr>
            <a:lvl6pPr marL="1714150" indent="0" algn="ctr">
              <a:buNone/>
              <a:defRPr>
                <a:solidFill>
                  <a:schemeClr val="tx1">
                    <a:tint val="75000"/>
                  </a:schemeClr>
                </a:solidFill>
              </a:defRPr>
            </a:lvl6pPr>
            <a:lvl7pPr marL="2056979" indent="0" algn="ctr">
              <a:buNone/>
              <a:defRPr>
                <a:solidFill>
                  <a:schemeClr val="tx1">
                    <a:tint val="75000"/>
                  </a:schemeClr>
                </a:solidFill>
              </a:defRPr>
            </a:lvl7pPr>
            <a:lvl8pPr marL="2399810" indent="0" algn="ctr">
              <a:buNone/>
              <a:defRPr>
                <a:solidFill>
                  <a:schemeClr val="tx1">
                    <a:tint val="75000"/>
                  </a:schemeClr>
                </a:solidFill>
              </a:defRPr>
            </a:lvl8pPr>
            <a:lvl9pPr marL="2742639"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429634193"/>
      </p:ext>
    </p:extLst>
  </p:cSld>
  <p:clrMapOvr>
    <a:masterClrMapping/>
  </p:clrMapOvr>
  <p:transition>
    <p:fade/>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lumn TWO 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01934" y="1563486"/>
            <a:ext cx="4033911" cy="1738179"/>
          </a:xfrm>
        </p:spPr>
        <p:txBody>
          <a:bodyPr wrap="square">
            <a:spAutoFit/>
          </a:bodyPr>
          <a:lstStyle>
            <a:lvl1pPr marL="0" indent="0">
              <a:spcBef>
                <a:spcPts val="900"/>
              </a:spcBef>
              <a:buClr>
                <a:schemeClr val="tx1"/>
              </a:buClr>
              <a:buFont typeface="Wingdings" pitchFamily="2" charset="2"/>
              <a:buNone/>
              <a:defRPr lang="en-US" sz="2900" b="0" kern="1200" spc="0" baseline="0" dirty="0" smtClean="0">
                <a:gradFill>
                  <a:gsLst>
                    <a:gs pos="1250">
                      <a:schemeClr val="accent2"/>
                    </a:gs>
                    <a:gs pos="100000">
                      <a:schemeClr val="accent2"/>
                    </a:gs>
                  </a:gsLst>
                  <a:lin ang="5400000" scaled="0"/>
                </a:gradFill>
                <a:latin typeface="+mj-lt"/>
                <a:ea typeface="+mn-ea"/>
                <a:cs typeface="+mn-cs"/>
              </a:defRPr>
            </a:lvl1pPr>
            <a:lvl2pPr marL="0" indent="0">
              <a:buNone/>
              <a:defRPr sz="1500"/>
            </a:lvl2pPr>
            <a:lvl3pPr marL="170333" indent="0">
              <a:buNone/>
              <a:tabLst/>
              <a:defRPr sz="1500"/>
            </a:lvl3pPr>
            <a:lvl4pPr marL="338335" indent="0">
              <a:buNone/>
              <a:defRPr/>
            </a:lvl4pPr>
            <a:lvl5pPr marL="504002"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4908164" y="1563486"/>
            <a:ext cx="4033911" cy="1738179"/>
          </a:xfrm>
        </p:spPr>
        <p:txBody>
          <a:bodyPr wrap="square">
            <a:spAutoFit/>
          </a:bodyPr>
          <a:lstStyle>
            <a:lvl1pPr marL="0" indent="0">
              <a:spcBef>
                <a:spcPts val="900"/>
              </a:spcBef>
              <a:buClr>
                <a:schemeClr val="tx1"/>
              </a:buClr>
              <a:buFont typeface="Wingdings" pitchFamily="2" charset="2"/>
              <a:buNone/>
              <a:defRPr lang="en-US" sz="2900" b="0" kern="1200" spc="0" baseline="0" dirty="0" smtClean="0">
                <a:gradFill>
                  <a:gsLst>
                    <a:gs pos="1250">
                      <a:schemeClr val="accent2"/>
                    </a:gs>
                    <a:gs pos="100000">
                      <a:schemeClr val="accent2"/>
                    </a:gs>
                  </a:gsLst>
                  <a:lin ang="5400000" scaled="0"/>
                </a:gradFill>
                <a:latin typeface="+mj-lt"/>
                <a:ea typeface="+mn-ea"/>
                <a:cs typeface="+mn-cs"/>
              </a:defRPr>
            </a:lvl1pPr>
            <a:lvl2pPr marL="0" indent="0">
              <a:buNone/>
              <a:defRPr sz="1500"/>
            </a:lvl2pPr>
            <a:lvl3pPr marL="170333" indent="0">
              <a:buNone/>
              <a:tabLst/>
              <a:defRPr sz="1500"/>
            </a:lvl3pPr>
            <a:lvl4pPr marL="338335" indent="0">
              <a:buNone/>
              <a:defRPr/>
            </a:lvl4pPr>
            <a:lvl5pPr marL="504002"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Footer Placeholder 2"/>
          <p:cNvSpPr>
            <a:spLocks noGrp="1"/>
          </p:cNvSpPr>
          <p:nvPr>
            <p:ph type="ftr" sz="quarter" idx="12"/>
          </p:nvPr>
        </p:nvSpPr>
        <p:spPr>
          <a:xfrm>
            <a:off x="201930" y="4925200"/>
            <a:ext cx="4201991" cy="273168"/>
          </a:xfrm>
        </p:spPr>
        <p:txBody>
          <a:bodyPr/>
          <a:lstStyle>
            <a:lvl1pPr>
              <a:defRPr/>
            </a:lvl1pPr>
          </a:lstStyle>
          <a:p>
            <a:r>
              <a:rPr lang="en-US" dirty="0" smtClean="0">
                <a:gradFill>
                  <a:gsLst>
                    <a:gs pos="0">
                      <a:srgbClr val="DDDDDD">
                        <a:lumMod val="75000"/>
                      </a:srgbClr>
                    </a:gs>
                    <a:gs pos="100000">
                      <a:srgbClr val="DDDDDD">
                        <a:lumMod val="75000"/>
                      </a:srgbClr>
                    </a:gs>
                  </a:gsLst>
                  <a:lin ang="5400000" scaled="0"/>
                </a:gradFill>
              </a:rPr>
              <a:t>Microsoft Confidential © 2013 Microsoft Corporation. All rights reserved. </a:t>
            </a:r>
            <a:endParaRPr lang="en-US" dirty="0">
              <a:gradFill>
                <a:gsLst>
                  <a:gs pos="0">
                    <a:srgbClr val="DDDDDD">
                      <a:lumMod val="75000"/>
                    </a:srgbClr>
                  </a:gs>
                  <a:gs pos="100000">
                    <a:srgbClr val="DDDDDD">
                      <a:lumMod val="75000"/>
                    </a:srgbClr>
                  </a:gs>
                </a:gsLst>
                <a:lin ang="5400000" scaled="0"/>
              </a:gradFill>
            </a:endParaRPr>
          </a:p>
        </p:txBody>
      </p:sp>
      <p:sp>
        <p:nvSpPr>
          <p:cNvPr id="6" name="Slide Number Placeholder 5"/>
          <p:cNvSpPr>
            <a:spLocks noGrp="1"/>
          </p:cNvSpPr>
          <p:nvPr>
            <p:ph type="sldNum" sz="quarter" idx="13"/>
          </p:nvPr>
        </p:nvSpPr>
        <p:spPr/>
        <p:txBody>
          <a:bodyPr/>
          <a:lstStyle/>
          <a:p>
            <a:fld id="{25B1B22E-D3C8-4129-8E85-2E5037E3E69B}" type="slidenum">
              <a:rPr lang="en-US" smtClean="0">
                <a:gradFill>
                  <a:gsLst>
                    <a:gs pos="0">
                      <a:srgbClr val="DDDDDD">
                        <a:lumMod val="75000"/>
                      </a:srgbClr>
                    </a:gs>
                    <a:gs pos="100000">
                      <a:srgbClr val="DDDDDD">
                        <a:lumMod val="75000"/>
                      </a:srgbClr>
                    </a:gs>
                  </a:gsLst>
                  <a:lin ang="5400000" scaled="0"/>
                </a:gradFill>
              </a:rPr>
              <a:pPr/>
              <a:t>‹#›</a:t>
            </a:fld>
            <a:endParaRPr lang="en-US" dirty="0">
              <a:gradFill>
                <a:gsLst>
                  <a:gs pos="0">
                    <a:srgbClr val="DDDDDD">
                      <a:lumMod val="75000"/>
                    </a:srgbClr>
                  </a:gs>
                  <a:gs pos="100000">
                    <a:srgbClr val="DDDDDD">
                      <a:lumMod val="75000"/>
                    </a:srgbClr>
                  </a:gs>
                </a:gsLst>
                <a:lin ang="5400000" scaled="0"/>
              </a:gradFill>
            </a:endParaRPr>
          </a:p>
        </p:txBody>
      </p:sp>
    </p:spTree>
    <p:extLst>
      <p:ext uri="{BB962C8B-B14F-4D97-AF65-F5344CB8AC3E}">
        <p14:creationId xmlns:p14="http://schemas.microsoft.com/office/powerpoint/2010/main" val="4138113893"/>
      </p:ext>
    </p:extLst>
  </p:cSld>
  <p:clrMapOvr>
    <a:masterClrMapping/>
  </p:clrMapOvr>
  <p:transition>
    <p:fade/>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01934" y="1563133"/>
            <a:ext cx="4033911" cy="1738179"/>
          </a:xfrm>
        </p:spPr>
        <p:txBody>
          <a:bodyPr wrap="square">
            <a:spAutoFit/>
          </a:bodyPr>
          <a:lstStyle>
            <a:lvl1pPr marL="0" indent="0">
              <a:spcBef>
                <a:spcPts val="900"/>
              </a:spcBef>
              <a:buClr>
                <a:schemeClr val="tx1"/>
              </a:buClr>
              <a:buFont typeface="Wingdings" pitchFamily="2" charset="2"/>
              <a:buNone/>
              <a:defRPr sz="2900"/>
            </a:lvl1pPr>
            <a:lvl2pPr marL="0" indent="0">
              <a:buNone/>
              <a:defRPr sz="1500"/>
            </a:lvl2pPr>
            <a:lvl3pPr marL="170333" indent="0">
              <a:buNone/>
              <a:tabLst/>
              <a:defRPr sz="1500"/>
            </a:lvl3pPr>
            <a:lvl4pPr marL="338335" indent="0">
              <a:buNone/>
              <a:defRPr/>
            </a:lvl4pPr>
            <a:lvl5pPr marL="504002"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4908164" y="1563133"/>
            <a:ext cx="4033911" cy="1738179"/>
          </a:xfrm>
        </p:spPr>
        <p:txBody>
          <a:bodyPr wrap="square">
            <a:spAutoFit/>
          </a:bodyPr>
          <a:lstStyle>
            <a:lvl1pPr marL="0" indent="0">
              <a:spcBef>
                <a:spcPts val="900"/>
              </a:spcBef>
              <a:buClr>
                <a:schemeClr val="tx1"/>
              </a:buClr>
              <a:buFont typeface="Wingdings" pitchFamily="2" charset="2"/>
              <a:buNone/>
              <a:defRPr sz="2900"/>
            </a:lvl1pPr>
            <a:lvl2pPr marL="0" indent="0">
              <a:buNone/>
              <a:defRPr sz="1500"/>
            </a:lvl2pPr>
            <a:lvl3pPr marL="170333" indent="0">
              <a:buNone/>
              <a:tabLst/>
              <a:defRPr sz="1500"/>
            </a:lvl3pPr>
            <a:lvl4pPr marL="338335" indent="0">
              <a:buNone/>
              <a:defRPr/>
            </a:lvl4pPr>
            <a:lvl5pPr marL="504002"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Footer Placeholder 2"/>
          <p:cNvSpPr>
            <a:spLocks noGrp="1"/>
          </p:cNvSpPr>
          <p:nvPr>
            <p:ph type="ftr" sz="quarter" idx="12"/>
          </p:nvPr>
        </p:nvSpPr>
        <p:spPr>
          <a:xfrm>
            <a:off x="201930" y="4925200"/>
            <a:ext cx="4201991" cy="273168"/>
          </a:xfrm>
        </p:spPr>
        <p:txBody>
          <a:bodyPr/>
          <a:lstStyle>
            <a:lvl1pPr>
              <a:defRPr/>
            </a:lvl1pPr>
          </a:lstStyle>
          <a:p>
            <a:r>
              <a:rPr lang="en-US" dirty="0" smtClean="0">
                <a:gradFill>
                  <a:gsLst>
                    <a:gs pos="0">
                      <a:srgbClr val="DDDDDD">
                        <a:lumMod val="75000"/>
                      </a:srgbClr>
                    </a:gs>
                    <a:gs pos="100000">
                      <a:srgbClr val="DDDDDD">
                        <a:lumMod val="75000"/>
                      </a:srgbClr>
                    </a:gs>
                  </a:gsLst>
                  <a:lin ang="5400000" scaled="0"/>
                </a:gradFill>
              </a:rPr>
              <a:t>Microsoft Confidential © 2013 Microsoft Corporation. All rights reserved. </a:t>
            </a:r>
            <a:endParaRPr lang="en-US" dirty="0">
              <a:gradFill>
                <a:gsLst>
                  <a:gs pos="0">
                    <a:srgbClr val="DDDDDD">
                      <a:lumMod val="75000"/>
                    </a:srgbClr>
                  </a:gs>
                  <a:gs pos="100000">
                    <a:srgbClr val="DDDDDD">
                      <a:lumMod val="75000"/>
                    </a:srgbClr>
                  </a:gs>
                </a:gsLst>
                <a:lin ang="5400000" scaled="0"/>
              </a:gradFill>
            </a:endParaRPr>
          </a:p>
        </p:txBody>
      </p:sp>
      <p:sp>
        <p:nvSpPr>
          <p:cNvPr id="6" name="Slide Number Placeholder 5"/>
          <p:cNvSpPr>
            <a:spLocks noGrp="1"/>
          </p:cNvSpPr>
          <p:nvPr>
            <p:ph type="sldNum" sz="quarter" idx="13"/>
          </p:nvPr>
        </p:nvSpPr>
        <p:spPr/>
        <p:txBody>
          <a:bodyPr/>
          <a:lstStyle/>
          <a:p>
            <a:fld id="{25B1B22E-D3C8-4129-8E85-2E5037E3E69B}" type="slidenum">
              <a:rPr lang="en-US" smtClean="0">
                <a:gradFill>
                  <a:gsLst>
                    <a:gs pos="0">
                      <a:srgbClr val="DDDDDD">
                        <a:lumMod val="75000"/>
                      </a:srgbClr>
                    </a:gs>
                    <a:gs pos="100000">
                      <a:srgbClr val="DDDDDD">
                        <a:lumMod val="75000"/>
                      </a:srgbClr>
                    </a:gs>
                  </a:gsLst>
                  <a:lin ang="5400000" scaled="0"/>
                </a:gradFill>
              </a:rPr>
              <a:pPr/>
              <a:t>‹#›</a:t>
            </a:fld>
            <a:endParaRPr lang="en-US" dirty="0">
              <a:gradFill>
                <a:gsLst>
                  <a:gs pos="0">
                    <a:srgbClr val="DDDDDD">
                      <a:lumMod val="75000"/>
                    </a:srgbClr>
                  </a:gs>
                  <a:gs pos="100000">
                    <a:srgbClr val="DDDDDD">
                      <a:lumMod val="75000"/>
                    </a:srgbClr>
                  </a:gs>
                </a:gsLst>
                <a:lin ang="5400000" scaled="0"/>
              </a:gradFill>
            </a:endParaRPr>
          </a:p>
        </p:txBody>
      </p:sp>
    </p:spTree>
    <p:extLst>
      <p:ext uri="{BB962C8B-B14F-4D97-AF65-F5344CB8AC3E}">
        <p14:creationId xmlns:p14="http://schemas.microsoft.com/office/powerpoint/2010/main" val="3509762092"/>
      </p:ext>
    </p:extLst>
  </p:cSld>
  <p:clrMapOvr>
    <a:masterClrMapping/>
  </p:clrMapOvr>
  <p:transition>
    <p:fade/>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a:xfrm>
            <a:off x="201930" y="4822596"/>
            <a:ext cx="4201991" cy="273168"/>
          </a:xfrm>
        </p:spPr>
        <p:txBody>
          <a:bodyPr/>
          <a:lstStyle>
            <a:lvl1pPr>
              <a:defRPr/>
            </a:lvl1pPr>
          </a:lstStyle>
          <a:p>
            <a:r>
              <a:rPr lang="en-US" dirty="0" smtClean="0">
                <a:gradFill>
                  <a:gsLst>
                    <a:gs pos="0">
                      <a:srgbClr val="DDDDDD">
                        <a:lumMod val="75000"/>
                      </a:srgbClr>
                    </a:gs>
                    <a:gs pos="100000">
                      <a:srgbClr val="DDDDDD">
                        <a:lumMod val="75000"/>
                      </a:srgbClr>
                    </a:gs>
                  </a:gsLst>
                  <a:lin ang="5400000" scaled="0"/>
                </a:gradFill>
              </a:rPr>
              <a:t>Microsoft Confidential © 2013 Microsoft Corporation. All rights reserved. </a:t>
            </a:r>
            <a:endParaRPr lang="en-US" dirty="0">
              <a:gradFill>
                <a:gsLst>
                  <a:gs pos="0">
                    <a:srgbClr val="DDDDDD">
                      <a:lumMod val="75000"/>
                    </a:srgbClr>
                  </a:gs>
                  <a:gs pos="100000">
                    <a:srgbClr val="DDDDDD">
                      <a:lumMod val="75000"/>
                    </a:srgbClr>
                  </a:gs>
                </a:gsLst>
                <a:lin ang="5400000" scaled="0"/>
              </a:gradFill>
            </a:endParaRPr>
          </a:p>
        </p:txBody>
      </p:sp>
      <p:sp>
        <p:nvSpPr>
          <p:cNvPr id="4" name="Slide Number Placeholder 3"/>
          <p:cNvSpPr>
            <a:spLocks noGrp="1"/>
          </p:cNvSpPr>
          <p:nvPr>
            <p:ph type="sldNum" sz="quarter" idx="11"/>
          </p:nvPr>
        </p:nvSpPr>
        <p:spPr>
          <a:xfrm>
            <a:off x="6808395" y="4822596"/>
            <a:ext cx="2133678" cy="273168"/>
          </a:xfrm>
        </p:spPr>
        <p:txBody>
          <a:bodyPr/>
          <a:lstStyle/>
          <a:p>
            <a:fld id="{25B1B22E-D3C8-4129-8E85-2E5037E3E69B}" type="slidenum">
              <a:rPr lang="en-US" smtClean="0">
                <a:gradFill>
                  <a:gsLst>
                    <a:gs pos="0">
                      <a:srgbClr val="DDDDDD">
                        <a:lumMod val="75000"/>
                      </a:srgbClr>
                    </a:gs>
                    <a:gs pos="100000">
                      <a:srgbClr val="DDDDDD">
                        <a:lumMod val="75000"/>
                      </a:srgbClr>
                    </a:gs>
                  </a:gsLst>
                  <a:lin ang="5400000" scaled="0"/>
                </a:gradFill>
              </a:rPr>
              <a:pPr/>
              <a:t>‹#›</a:t>
            </a:fld>
            <a:endParaRPr lang="en-US" dirty="0">
              <a:gradFill>
                <a:gsLst>
                  <a:gs pos="0">
                    <a:srgbClr val="DDDDDD">
                      <a:lumMod val="75000"/>
                    </a:srgbClr>
                  </a:gs>
                  <a:gs pos="100000">
                    <a:srgbClr val="DDDDDD">
                      <a:lumMod val="75000"/>
                    </a:srgbClr>
                  </a:gs>
                </a:gsLst>
                <a:lin ang="5400000" scaled="0"/>
              </a:gradFill>
            </a:endParaRPr>
          </a:p>
        </p:txBody>
      </p:sp>
    </p:spTree>
    <p:extLst>
      <p:ext uri="{BB962C8B-B14F-4D97-AF65-F5344CB8AC3E}">
        <p14:creationId xmlns:p14="http://schemas.microsoft.com/office/powerpoint/2010/main" val="3281529901"/>
      </p:ext>
    </p:extLst>
  </p:cSld>
  <p:clrMapOvr>
    <a:masterClrMapping/>
  </p:clrMapOvr>
  <p:transition>
    <p:fade/>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201930" y="4925200"/>
            <a:ext cx="4201991" cy="273168"/>
          </a:xfrm>
        </p:spPr>
        <p:txBody>
          <a:bodyPr/>
          <a:lstStyle>
            <a:lvl1pPr>
              <a:defRPr/>
            </a:lvl1pPr>
          </a:lstStyle>
          <a:p>
            <a:r>
              <a:rPr lang="en-US" dirty="0" smtClean="0">
                <a:gradFill>
                  <a:gsLst>
                    <a:gs pos="0">
                      <a:srgbClr val="DDDDDD">
                        <a:lumMod val="75000"/>
                      </a:srgbClr>
                    </a:gs>
                    <a:gs pos="100000">
                      <a:srgbClr val="DDDDDD">
                        <a:lumMod val="75000"/>
                      </a:srgbClr>
                    </a:gs>
                  </a:gsLst>
                  <a:lin ang="5400000" scaled="0"/>
                </a:gradFill>
              </a:rPr>
              <a:t>Microsoft Confidential © 2013 Microsoft Corporation. All rights reserved. </a:t>
            </a:r>
            <a:endParaRPr lang="en-US" dirty="0">
              <a:gradFill>
                <a:gsLst>
                  <a:gs pos="0">
                    <a:srgbClr val="DDDDDD">
                      <a:lumMod val="75000"/>
                    </a:srgbClr>
                  </a:gs>
                  <a:gs pos="100000">
                    <a:srgbClr val="DDDDDD">
                      <a:lumMod val="75000"/>
                    </a:srgbClr>
                  </a:gs>
                </a:gsLst>
                <a:lin ang="5400000" scaled="0"/>
              </a:gradFill>
            </a:endParaRPr>
          </a:p>
        </p:txBody>
      </p:sp>
      <p:sp>
        <p:nvSpPr>
          <p:cNvPr id="3" name="Slide Number Placeholder 2"/>
          <p:cNvSpPr>
            <a:spLocks noGrp="1"/>
          </p:cNvSpPr>
          <p:nvPr>
            <p:ph type="sldNum" sz="quarter" idx="11"/>
          </p:nvPr>
        </p:nvSpPr>
        <p:spPr/>
        <p:txBody>
          <a:bodyPr/>
          <a:lstStyle/>
          <a:p>
            <a:fld id="{25B1B22E-D3C8-4129-8E85-2E5037E3E69B}" type="slidenum">
              <a:rPr lang="en-US" smtClean="0">
                <a:gradFill>
                  <a:gsLst>
                    <a:gs pos="0">
                      <a:srgbClr val="DDDDDD">
                        <a:lumMod val="75000"/>
                      </a:srgbClr>
                    </a:gs>
                    <a:gs pos="100000">
                      <a:srgbClr val="DDDDDD">
                        <a:lumMod val="75000"/>
                      </a:srgbClr>
                    </a:gs>
                  </a:gsLst>
                  <a:lin ang="5400000" scaled="0"/>
                </a:gradFill>
              </a:rPr>
              <a:pPr/>
              <a:t>‹#›</a:t>
            </a:fld>
            <a:endParaRPr lang="en-US" dirty="0">
              <a:gradFill>
                <a:gsLst>
                  <a:gs pos="0">
                    <a:srgbClr val="DDDDDD">
                      <a:lumMod val="75000"/>
                    </a:srgbClr>
                  </a:gs>
                  <a:gs pos="100000">
                    <a:srgbClr val="DDDDDD">
                      <a:lumMod val="75000"/>
                    </a:srgbClr>
                  </a:gs>
                </a:gsLst>
                <a:lin ang="5400000" scaled="0"/>
              </a:gradFill>
            </a:endParaRPr>
          </a:p>
        </p:txBody>
      </p:sp>
    </p:spTree>
    <p:extLst>
      <p:ext uri="{BB962C8B-B14F-4D97-AF65-F5344CB8AC3E}">
        <p14:creationId xmlns:p14="http://schemas.microsoft.com/office/powerpoint/2010/main" val="2459547874"/>
      </p:ext>
    </p:extLst>
  </p:cSld>
  <p:clrMapOvr>
    <a:masterClrMapping/>
  </p:clrMapOvr>
  <p:transition>
    <p:fade/>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Right Slide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201930" y="4925200"/>
            <a:ext cx="4201991" cy="273168"/>
          </a:xfrm>
        </p:spPr>
        <p:txBody>
          <a:bodyPr/>
          <a:lstStyle>
            <a:lvl1pPr>
              <a:defRPr/>
            </a:lvl1pPr>
          </a:lstStyle>
          <a:p>
            <a:r>
              <a:rPr lang="en-US" dirty="0" smtClean="0">
                <a:gradFill>
                  <a:gsLst>
                    <a:gs pos="0">
                      <a:srgbClr val="DDDDDD">
                        <a:lumMod val="75000"/>
                      </a:srgbClr>
                    </a:gs>
                    <a:gs pos="100000">
                      <a:srgbClr val="DDDDDD">
                        <a:lumMod val="75000"/>
                      </a:srgbClr>
                    </a:gs>
                  </a:gsLst>
                  <a:lin ang="5400000" scaled="0"/>
                </a:gradFill>
              </a:rPr>
              <a:t>Microsoft Confidential © 2013 Microsoft Corporation. All rights reserved. </a:t>
            </a:r>
            <a:endParaRPr lang="en-US" dirty="0">
              <a:gradFill>
                <a:gsLst>
                  <a:gs pos="0">
                    <a:srgbClr val="DDDDDD">
                      <a:lumMod val="75000"/>
                    </a:srgbClr>
                  </a:gs>
                  <a:gs pos="100000">
                    <a:srgbClr val="DDDDDD">
                      <a:lumMod val="75000"/>
                    </a:srgbClr>
                  </a:gs>
                </a:gsLst>
                <a:lin ang="5400000" scaled="0"/>
              </a:gradFill>
            </a:endParaRPr>
          </a:p>
        </p:txBody>
      </p:sp>
      <p:sp>
        <p:nvSpPr>
          <p:cNvPr id="4" name="Slide Number Placeholder 3"/>
          <p:cNvSpPr>
            <a:spLocks noGrp="1"/>
          </p:cNvSpPr>
          <p:nvPr>
            <p:ph type="sldNum" sz="quarter" idx="11"/>
          </p:nvPr>
        </p:nvSpPr>
        <p:spPr/>
        <p:txBody>
          <a:bodyPr/>
          <a:lstStyle/>
          <a:p>
            <a:fld id="{25B1B22E-D3C8-4129-8E85-2E5037E3E69B}" type="slidenum">
              <a:rPr lang="en-US" smtClean="0">
                <a:gradFill>
                  <a:gsLst>
                    <a:gs pos="0">
                      <a:srgbClr val="DDDDDD">
                        <a:lumMod val="75000"/>
                      </a:srgbClr>
                    </a:gs>
                    <a:gs pos="100000">
                      <a:srgbClr val="DDDDDD">
                        <a:lumMod val="75000"/>
                      </a:srgbClr>
                    </a:gs>
                  </a:gsLst>
                  <a:lin ang="5400000" scaled="0"/>
                </a:gradFill>
              </a:rPr>
              <a:pPr/>
              <a:t>‹#›</a:t>
            </a:fld>
            <a:endParaRPr lang="en-US" dirty="0">
              <a:gradFill>
                <a:gsLst>
                  <a:gs pos="0">
                    <a:srgbClr val="DDDDDD">
                      <a:lumMod val="75000"/>
                    </a:srgbClr>
                  </a:gs>
                  <a:gs pos="100000">
                    <a:srgbClr val="DDDDDD">
                      <a:lumMod val="75000"/>
                    </a:srgbClr>
                  </a:gs>
                </a:gsLst>
                <a:lin ang="5400000" scaled="0"/>
              </a:gradFill>
            </a:endParaRPr>
          </a:p>
        </p:txBody>
      </p:sp>
      <p:sp>
        <p:nvSpPr>
          <p:cNvPr id="6" name="Text Placeholder 5"/>
          <p:cNvSpPr>
            <a:spLocks noGrp="1"/>
          </p:cNvSpPr>
          <p:nvPr>
            <p:ph type="body" sz="quarter" idx="12"/>
          </p:nvPr>
        </p:nvSpPr>
        <p:spPr>
          <a:xfrm>
            <a:off x="4235841" y="1557293"/>
            <a:ext cx="4706230" cy="1683538"/>
          </a:xfrm>
        </p:spPr>
        <p:txBody>
          <a:bodyPr/>
          <a:lstStyle>
            <a:lvl1pPr>
              <a:spcBef>
                <a:spcPts val="882"/>
              </a:spcBef>
              <a:defRPr b="0">
                <a:gradFill>
                  <a:gsLst>
                    <a:gs pos="1250">
                      <a:schemeClr val="accent2"/>
                    </a:gs>
                    <a:gs pos="100000">
                      <a:schemeClr val="accent2"/>
                    </a:gs>
                  </a:gsLst>
                  <a:lin ang="5400000" scaled="0"/>
                </a:gradFill>
              </a:defRPr>
            </a:lvl1pPr>
            <a:lvl2pPr>
              <a:defRPr sz="1500"/>
            </a:lvl2pPr>
            <a:lvl3pPr>
              <a:defRPr sz="13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itle 4"/>
          <p:cNvSpPr>
            <a:spLocks noGrp="1"/>
          </p:cNvSpPr>
          <p:nvPr>
            <p:ph type="title"/>
          </p:nvPr>
        </p:nvSpPr>
        <p:spPr>
          <a:xfrm>
            <a:off x="4236645" y="217133"/>
            <a:ext cx="4707166" cy="1107996"/>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917245344"/>
      </p:ext>
    </p:extLst>
  </p:cSld>
  <p:clrMapOvr>
    <a:masterClrMapping/>
  </p:clrMapOvr>
  <p:transition>
    <p:fade/>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 SECTION | DEMO BLU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15"/>
          <p:cNvSpPr/>
          <p:nvPr userDrawn="1"/>
        </p:nvSpPr>
        <p:spPr bwMode="auto">
          <a:xfrm>
            <a:off x="6252801" y="3580373"/>
            <a:ext cx="2891203" cy="1563129"/>
          </a:xfrm>
          <a:prstGeom prst="rect">
            <a:avLst/>
          </a:prstGeom>
          <a:solidFill>
            <a:schemeClr val="accent1">
              <a:alpha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67197" tIns="33599" rIns="67197" bIns="33599" numCol="1" rtlCol="0" anchor="ctr" anchorCtr="0" compatLnSpc="1">
            <a:prstTxWarp prst="textNoShape">
              <a:avLst/>
            </a:prstTxWarp>
          </a:bodyPr>
          <a:lstStyle/>
          <a:p>
            <a:pPr algn="ctr" defTabSz="671780" fontAlgn="base">
              <a:spcBef>
                <a:spcPct val="0"/>
              </a:spcBef>
              <a:spcAft>
                <a:spcPct val="0"/>
              </a:spcAft>
            </a:pPr>
            <a:endParaRPr lang="en-US" sz="1500" dirty="0">
              <a:gradFill>
                <a:gsLst>
                  <a:gs pos="0">
                    <a:srgbClr val="FFFFFF"/>
                  </a:gs>
                  <a:gs pos="100000">
                    <a:srgbClr val="FFFFFF"/>
                  </a:gs>
                </a:gsLst>
                <a:lin ang="5400000" scaled="0"/>
              </a:gradFill>
            </a:endParaRPr>
          </a:p>
        </p:txBody>
      </p:sp>
      <p:sp>
        <p:nvSpPr>
          <p:cNvPr id="12" name="Rectangle 11"/>
          <p:cNvSpPr/>
          <p:nvPr userDrawn="1"/>
        </p:nvSpPr>
        <p:spPr bwMode="auto">
          <a:xfrm>
            <a:off x="3" y="3580373"/>
            <a:ext cx="6252796" cy="1563129"/>
          </a:xfrm>
          <a:prstGeom prst="rect">
            <a:avLst/>
          </a:prstGeom>
          <a:solidFill>
            <a:schemeClr val="accent2">
              <a:alpha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67197" tIns="33599" rIns="67197" bIns="33599" numCol="1" rtlCol="0" anchor="ctr" anchorCtr="0" compatLnSpc="1">
            <a:prstTxWarp prst="textNoShape">
              <a:avLst/>
            </a:prstTxWarp>
          </a:bodyPr>
          <a:lstStyle/>
          <a:p>
            <a:pPr algn="ctr" defTabSz="671780" fontAlgn="base">
              <a:spcBef>
                <a:spcPct val="0"/>
              </a:spcBef>
              <a:spcAft>
                <a:spcPct val="0"/>
              </a:spcAft>
            </a:pPr>
            <a:endParaRPr lang="en-US" sz="1500" dirty="0">
              <a:gradFill>
                <a:gsLst>
                  <a:gs pos="0">
                    <a:srgbClr val="FFFFFF"/>
                  </a:gs>
                  <a:gs pos="100000">
                    <a:srgbClr val="FFFFFF"/>
                  </a:gs>
                </a:gsLst>
                <a:lin ang="5400000" scaled="0"/>
              </a:gradFill>
            </a:endParaRPr>
          </a:p>
        </p:txBody>
      </p:sp>
      <p:sp>
        <p:nvSpPr>
          <p:cNvPr id="9" name="Title 1"/>
          <p:cNvSpPr>
            <a:spLocks noGrp="1"/>
          </p:cNvSpPr>
          <p:nvPr>
            <p:ph type="title" hasCustomPrompt="1"/>
          </p:nvPr>
        </p:nvSpPr>
        <p:spPr bwMode="white">
          <a:xfrm>
            <a:off x="89878" y="3580373"/>
            <a:ext cx="6162920" cy="1243706"/>
          </a:xfrm>
          <a:noFill/>
        </p:spPr>
        <p:txBody>
          <a:bodyPr lIns="107520" tIns="67199" rIns="107520" bIns="67199" anchor="t" anchorCtr="0"/>
          <a:lstStyle>
            <a:lvl1pPr>
              <a:defRPr sz="4000" spc="-74" baseline="0">
                <a:gradFill>
                  <a:gsLst>
                    <a:gs pos="5833">
                      <a:srgbClr val="FFFFFF"/>
                    </a:gs>
                    <a:gs pos="18000">
                      <a:srgbClr val="FFFFFF"/>
                    </a:gs>
                  </a:gsLst>
                  <a:lin ang="5400000" scaled="0"/>
                </a:gradFill>
              </a:defRPr>
            </a:lvl1pPr>
          </a:lstStyle>
          <a:p>
            <a:pPr lvl="0"/>
            <a:r>
              <a:rPr lang="en-US" dirty="0" smtClean="0"/>
              <a:t>Click to edit Master text styles</a:t>
            </a:r>
          </a:p>
        </p:txBody>
      </p:sp>
      <p:sp>
        <p:nvSpPr>
          <p:cNvPr id="3" name="Text Placeholder 2"/>
          <p:cNvSpPr>
            <a:spLocks noGrp="1"/>
          </p:cNvSpPr>
          <p:nvPr>
            <p:ph type="body" sz="quarter" idx="14"/>
          </p:nvPr>
        </p:nvSpPr>
        <p:spPr bwMode="ltGray">
          <a:xfrm>
            <a:off x="6252799" y="3580372"/>
            <a:ext cx="2891202" cy="1014458"/>
          </a:xfrm>
          <a:noFill/>
        </p:spPr>
        <p:txBody>
          <a:bodyPr tIns="80640" bIns="80640">
            <a:noAutofit/>
          </a:bodyPr>
          <a:lstStyle>
            <a:lvl1pPr marL="0" indent="0">
              <a:spcBef>
                <a:spcPts val="0"/>
              </a:spcBef>
              <a:buNone/>
              <a:defRPr sz="1300" b="0">
                <a:solidFill>
                  <a:schemeClr val="bg1"/>
                </a:solidFill>
                <a:latin typeface="+mn-lt"/>
              </a:defRPr>
            </a:lvl1pPr>
          </a:lstStyle>
          <a:p>
            <a:pPr lvl="0"/>
            <a:r>
              <a:rPr lang="en-US" smtClean="0"/>
              <a:t>Click to edit Master text styles</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gray">
          <a:xfrm>
            <a:off x="7429354" y="4684758"/>
            <a:ext cx="1527242" cy="212021"/>
          </a:xfrm>
          <a:prstGeom prst="rect">
            <a:avLst/>
          </a:prstGeom>
        </p:spPr>
      </p:pic>
    </p:spTree>
    <p:extLst>
      <p:ext uri="{BB962C8B-B14F-4D97-AF65-F5344CB8AC3E}">
        <p14:creationId xmlns:p14="http://schemas.microsoft.com/office/powerpoint/2010/main" val="62255467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 SECTION | DEMO BLU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15"/>
          <p:cNvSpPr/>
          <p:nvPr userDrawn="1"/>
        </p:nvSpPr>
        <p:spPr bwMode="auto">
          <a:xfrm>
            <a:off x="6252801" y="3580373"/>
            <a:ext cx="2891203" cy="1563129"/>
          </a:xfrm>
          <a:prstGeom prst="rect">
            <a:avLst/>
          </a:prstGeom>
          <a:solidFill>
            <a:schemeClr val="accent1">
              <a:alpha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67197" tIns="33599" rIns="67197" bIns="33599" numCol="1" rtlCol="0" anchor="ctr" anchorCtr="0" compatLnSpc="1">
            <a:prstTxWarp prst="textNoShape">
              <a:avLst/>
            </a:prstTxWarp>
          </a:bodyPr>
          <a:lstStyle/>
          <a:p>
            <a:pPr algn="ctr" defTabSz="671780" fontAlgn="base">
              <a:spcBef>
                <a:spcPct val="0"/>
              </a:spcBef>
              <a:spcAft>
                <a:spcPct val="0"/>
              </a:spcAft>
            </a:pPr>
            <a:endParaRPr lang="en-US" sz="1500" dirty="0">
              <a:gradFill>
                <a:gsLst>
                  <a:gs pos="0">
                    <a:srgbClr val="FFFFFF"/>
                  </a:gs>
                  <a:gs pos="100000">
                    <a:srgbClr val="FFFFFF"/>
                  </a:gs>
                </a:gsLst>
                <a:lin ang="5400000" scaled="0"/>
              </a:gradFill>
            </a:endParaRPr>
          </a:p>
        </p:txBody>
      </p:sp>
      <p:sp>
        <p:nvSpPr>
          <p:cNvPr id="12" name="Rectangle 11"/>
          <p:cNvSpPr/>
          <p:nvPr userDrawn="1"/>
        </p:nvSpPr>
        <p:spPr bwMode="auto">
          <a:xfrm>
            <a:off x="3" y="3580373"/>
            <a:ext cx="6252796" cy="1563129"/>
          </a:xfrm>
          <a:prstGeom prst="rect">
            <a:avLst/>
          </a:prstGeom>
          <a:solidFill>
            <a:schemeClr val="accent2">
              <a:alpha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67197" tIns="33599" rIns="67197" bIns="33599" numCol="1" rtlCol="0" anchor="ctr" anchorCtr="0" compatLnSpc="1">
            <a:prstTxWarp prst="textNoShape">
              <a:avLst/>
            </a:prstTxWarp>
          </a:bodyPr>
          <a:lstStyle/>
          <a:p>
            <a:pPr algn="ctr" defTabSz="671780" fontAlgn="base">
              <a:spcBef>
                <a:spcPct val="0"/>
              </a:spcBef>
              <a:spcAft>
                <a:spcPct val="0"/>
              </a:spcAft>
            </a:pPr>
            <a:endParaRPr lang="en-US" sz="1500" dirty="0">
              <a:gradFill>
                <a:gsLst>
                  <a:gs pos="0">
                    <a:srgbClr val="FFFFFF"/>
                  </a:gs>
                  <a:gs pos="100000">
                    <a:srgbClr val="FFFFFF"/>
                  </a:gs>
                </a:gsLst>
                <a:lin ang="5400000" scaled="0"/>
              </a:gradFill>
            </a:endParaRPr>
          </a:p>
        </p:txBody>
      </p:sp>
      <p:sp>
        <p:nvSpPr>
          <p:cNvPr id="9" name="Title 1"/>
          <p:cNvSpPr>
            <a:spLocks noGrp="1"/>
          </p:cNvSpPr>
          <p:nvPr>
            <p:ph type="title" hasCustomPrompt="1"/>
          </p:nvPr>
        </p:nvSpPr>
        <p:spPr bwMode="white">
          <a:xfrm>
            <a:off x="89880" y="3580373"/>
            <a:ext cx="6162921" cy="1243706"/>
          </a:xfrm>
          <a:noFill/>
        </p:spPr>
        <p:txBody>
          <a:bodyPr lIns="107520" tIns="67199" rIns="107520" bIns="67199" anchor="t" anchorCtr="0"/>
          <a:lstStyle>
            <a:lvl1pPr>
              <a:defRPr sz="4000" spc="-74" baseline="0">
                <a:gradFill>
                  <a:gsLst>
                    <a:gs pos="5833">
                      <a:srgbClr val="FFFFFF"/>
                    </a:gs>
                    <a:gs pos="18000">
                      <a:srgbClr val="FFFFFF"/>
                    </a:gs>
                  </a:gsLst>
                  <a:lin ang="5400000" scaled="0"/>
                </a:gradFill>
              </a:defRPr>
            </a:lvl1pPr>
          </a:lstStyle>
          <a:p>
            <a:pPr lvl="0"/>
            <a:r>
              <a:rPr lang="en-US" dirty="0" smtClean="0"/>
              <a:t>Click to edit Master text styles</a:t>
            </a:r>
          </a:p>
        </p:txBody>
      </p:sp>
      <p:sp>
        <p:nvSpPr>
          <p:cNvPr id="3" name="Text Placeholder 2"/>
          <p:cNvSpPr>
            <a:spLocks noGrp="1"/>
          </p:cNvSpPr>
          <p:nvPr>
            <p:ph type="body" sz="quarter" idx="14"/>
          </p:nvPr>
        </p:nvSpPr>
        <p:spPr bwMode="ltGray">
          <a:xfrm>
            <a:off x="6252799" y="3580372"/>
            <a:ext cx="2891202" cy="1014458"/>
          </a:xfrm>
          <a:noFill/>
        </p:spPr>
        <p:txBody>
          <a:bodyPr tIns="80640" bIns="80640">
            <a:noAutofit/>
          </a:bodyPr>
          <a:lstStyle>
            <a:lvl1pPr marL="0" indent="0">
              <a:spcBef>
                <a:spcPts val="0"/>
              </a:spcBef>
              <a:buNone/>
              <a:defRPr sz="1300" b="0">
                <a:solidFill>
                  <a:schemeClr val="bg1"/>
                </a:solidFill>
                <a:latin typeface="+mn-lt"/>
              </a:defRPr>
            </a:lvl1pPr>
          </a:lstStyle>
          <a:p>
            <a:pPr lvl="0"/>
            <a:r>
              <a:rPr lang="en-US" smtClean="0"/>
              <a:t>Click to edit Master text styles</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gray">
          <a:xfrm>
            <a:off x="7429354" y="4684758"/>
            <a:ext cx="1527242" cy="212021"/>
          </a:xfrm>
          <a:prstGeom prst="rect">
            <a:avLst/>
          </a:prstGeom>
        </p:spPr>
      </p:pic>
    </p:spTree>
    <p:extLst>
      <p:ext uri="{BB962C8B-B14F-4D97-AF65-F5344CB8AC3E}">
        <p14:creationId xmlns:p14="http://schemas.microsoft.com/office/powerpoint/2010/main" val="36643661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 SECTION | DEMO BLU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15"/>
          <p:cNvSpPr/>
          <p:nvPr userDrawn="1"/>
        </p:nvSpPr>
        <p:spPr bwMode="auto">
          <a:xfrm>
            <a:off x="6252801" y="3580373"/>
            <a:ext cx="2891203" cy="1563129"/>
          </a:xfrm>
          <a:prstGeom prst="rect">
            <a:avLst/>
          </a:prstGeom>
          <a:solidFill>
            <a:schemeClr val="accent1">
              <a:alpha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67197" tIns="33599" rIns="67197" bIns="33599" numCol="1" rtlCol="0" anchor="ctr" anchorCtr="0" compatLnSpc="1">
            <a:prstTxWarp prst="textNoShape">
              <a:avLst/>
            </a:prstTxWarp>
          </a:bodyPr>
          <a:lstStyle/>
          <a:p>
            <a:pPr algn="ctr" defTabSz="671780" fontAlgn="base">
              <a:spcBef>
                <a:spcPct val="0"/>
              </a:spcBef>
              <a:spcAft>
                <a:spcPct val="0"/>
              </a:spcAft>
            </a:pPr>
            <a:endParaRPr lang="en-US" sz="1500" dirty="0">
              <a:gradFill>
                <a:gsLst>
                  <a:gs pos="0">
                    <a:srgbClr val="FFFFFF"/>
                  </a:gs>
                  <a:gs pos="100000">
                    <a:srgbClr val="FFFFFF"/>
                  </a:gs>
                </a:gsLst>
                <a:lin ang="5400000" scaled="0"/>
              </a:gradFill>
            </a:endParaRPr>
          </a:p>
        </p:txBody>
      </p:sp>
      <p:sp>
        <p:nvSpPr>
          <p:cNvPr id="12" name="Rectangle 11"/>
          <p:cNvSpPr/>
          <p:nvPr userDrawn="1"/>
        </p:nvSpPr>
        <p:spPr bwMode="auto">
          <a:xfrm>
            <a:off x="3" y="3580373"/>
            <a:ext cx="6252796" cy="1563129"/>
          </a:xfrm>
          <a:prstGeom prst="rect">
            <a:avLst/>
          </a:prstGeom>
          <a:solidFill>
            <a:schemeClr val="accent2">
              <a:alpha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67197" tIns="33599" rIns="67197" bIns="33599" numCol="1" rtlCol="0" anchor="ctr" anchorCtr="0" compatLnSpc="1">
            <a:prstTxWarp prst="textNoShape">
              <a:avLst/>
            </a:prstTxWarp>
          </a:bodyPr>
          <a:lstStyle/>
          <a:p>
            <a:pPr algn="ctr" defTabSz="671780" fontAlgn="base">
              <a:spcBef>
                <a:spcPct val="0"/>
              </a:spcBef>
              <a:spcAft>
                <a:spcPct val="0"/>
              </a:spcAft>
            </a:pPr>
            <a:endParaRPr lang="en-US" sz="1500" dirty="0">
              <a:gradFill>
                <a:gsLst>
                  <a:gs pos="0">
                    <a:srgbClr val="FFFFFF"/>
                  </a:gs>
                  <a:gs pos="100000">
                    <a:srgbClr val="FFFFFF"/>
                  </a:gs>
                </a:gsLst>
                <a:lin ang="5400000" scaled="0"/>
              </a:gradFill>
            </a:endParaRPr>
          </a:p>
        </p:txBody>
      </p:sp>
      <p:sp>
        <p:nvSpPr>
          <p:cNvPr id="9" name="Title 1"/>
          <p:cNvSpPr>
            <a:spLocks noGrp="1"/>
          </p:cNvSpPr>
          <p:nvPr>
            <p:ph type="title" hasCustomPrompt="1"/>
          </p:nvPr>
        </p:nvSpPr>
        <p:spPr bwMode="white">
          <a:xfrm>
            <a:off x="89880" y="3580373"/>
            <a:ext cx="6162921" cy="1243706"/>
          </a:xfrm>
          <a:noFill/>
        </p:spPr>
        <p:txBody>
          <a:bodyPr lIns="107520" tIns="67199" rIns="107520" bIns="67199" anchor="t" anchorCtr="0"/>
          <a:lstStyle>
            <a:lvl1pPr>
              <a:defRPr sz="4000" spc="-74" baseline="0">
                <a:gradFill>
                  <a:gsLst>
                    <a:gs pos="5833">
                      <a:srgbClr val="FFFFFF"/>
                    </a:gs>
                    <a:gs pos="18000">
                      <a:srgbClr val="FFFFFF"/>
                    </a:gs>
                  </a:gsLst>
                  <a:lin ang="5400000" scaled="0"/>
                </a:gradFill>
              </a:defRPr>
            </a:lvl1pPr>
          </a:lstStyle>
          <a:p>
            <a:pPr lvl="0"/>
            <a:r>
              <a:rPr lang="en-US" dirty="0" smtClean="0"/>
              <a:t>Click to edit Master text styles</a:t>
            </a:r>
          </a:p>
        </p:txBody>
      </p:sp>
      <p:sp>
        <p:nvSpPr>
          <p:cNvPr id="3" name="Text Placeholder 2"/>
          <p:cNvSpPr>
            <a:spLocks noGrp="1"/>
          </p:cNvSpPr>
          <p:nvPr>
            <p:ph type="body" sz="quarter" idx="14"/>
          </p:nvPr>
        </p:nvSpPr>
        <p:spPr bwMode="ltGray">
          <a:xfrm>
            <a:off x="6252799" y="3580372"/>
            <a:ext cx="2891202" cy="1014458"/>
          </a:xfrm>
          <a:noFill/>
        </p:spPr>
        <p:txBody>
          <a:bodyPr tIns="80640" bIns="80640">
            <a:noAutofit/>
          </a:bodyPr>
          <a:lstStyle>
            <a:lvl1pPr marL="0" indent="0">
              <a:spcBef>
                <a:spcPts val="0"/>
              </a:spcBef>
              <a:buNone/>
              <a:defRPr sz="1300" b="0">
                <a:solidFill>
                  <a:schemeClr val="bg1"/>
                </a:solidFill>
                <a:latin typeface="+mn-lt"/>
              </a:defRPr>
            </a:lvl1pPr>
          </a:lstStyle>
          <a:p>
            <a:pPr lvl="0"/>
            <a:r>
              <a:rPr lang="en-US" smtClean="0"/>
              <a:t>Click to edit Master text styles</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gray">
          <a:xfrm>
            <a:off x="7429354" y="4684758"/>
            <a:ext cx="1527242" cy="212021"/>
          </a:xfrm>
          <a:prstGeom prst="rect">
            <a:avLst/>
          </a:prstGeom>
        </p:spPr>
      </p:pic>
    </p:spTree>
    <p:extLst>
      <p:ext uri="{BB962C8B-B14F-4D97-AF65-F5344CB8AC3E}">
        <p14:creationId xmlns:p14="http://schemas.microsoft.com/office/powerpoint/2010/main" val="255473601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 SECTION | DEMO BLU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15"/>
          <p:cNvSpPr/>
          <p:nvPr userDrawn="1"/>
        </p:nvSpPr>
        <p:spPr bwMode="auto">
          <a:xfrm>
            <a:off x="1" y="2907959"/>
            <a:ext cx="2891204" cy="2235543"/>
          </a:xfrm>
          <a:prstGeom prst="rect">
            <a:avLst/>
          </a:prstGeom>
          <a:solidFill>
            <a:schemeClr val="accent1">
              <a:alpha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67197" tIns="33599" rIns="67197" bIns="33599" numCol="1" rtlCol="0" anchor="ctr" anchorCtr="0" compatLnSpc="1">
            <a:prstTxWarp prst="textNoShape">
              <a:avLst/>
            </a:prstTxWarp>
          </a:bodyPr>
          <a:lstStyle/>
          <a:p>
            <a:pPr algn="ctr" defTabSz="671780" fontAlgn="base">
              <a:spcBef>
                <a:spcPct val="0"/>
              </a:spcBef>
              <a:spcAft>
                <a:spcPct val="0"/>
              </a:spcAft>
            </a:pPr>
            <a:endParaRPr lang="en-US" sz="1500" dirty="0">
              <a:gradFill>
                <a:gsLst>
                  <a:gs pos="0">
                    <a:srgbClr val="FFFFFF"/>
                  </a:gs>
                  <a:gs pos="100000">
                    <a:srgbClr val="FFFFFF"/>
                  </a:gs>
                </a:gsLst>
                <a:lin ang="5400000" scaled="0"/>
              </a:gradFill>
            </a:endParaRPr>
          </a:p>
        </p:txBody>
      </p:sp>
      <p:sp>
        <p:nvSpPr>
          <p:cNvPr id="12" name="Rectangle 11"/>
          <p:cNvSpPr/>
          <p:nvPr userDrawn="1"/>
        </p:nvSpPr>
        <p:spPr bwMode="auto">
          <a:xfrm>
            <a:off x="4" y="4"/>
            <a:ext cx="2891203" cy="2907957"/>
          </a:xfrm>
          <a:prstGeom prst="rect">
            <a:avLst/>
          </a:prstGeom>
          <a:solidFill>
            <a:schemeClr val="accent2">
              <a:alpha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67197" tIns="33599" rIns="67197" bIns="33599" numCol="1" rtlCol="0" anchor="ctr" anchorCtr="0" compatLnSpc="1">
            <a:prstTxWarp prst="textNoShape">
              <a:avLst/>
            </a:prstTxWarp>
          </a:bodyPr>
          <a:lstStyle/>
          <a:p>
            <a:pPr algn="ctr" defTabSz="671780" fontAlgn="base">
              <a:spcBef>
                <a:spcPct val="0"/>
              </a:spcBef>
              <a:spcAft>
                <a:spcPct val="0"/>
              </a:spcAft>
            </a:pPr>
            <a:endParaRPr lang="en-US" sz="1500" dirty="0">
              <a:gradFill>
                <a:gsLst>
                  <a:gs pos="0">
                    <a:srgbClr val="FFFFFF"/>
                  </a:gs>
                  <a:gs pos="100000">
                    <a:srgbClr val="FFFFFF"/>
                  </a:gs>
                </a:gsLst>
                <a:lin ang="5400000" scaled="0"/>
              </a:gradFill>
            </a:endParaRPr>
          </a:p>
        </p:txBody>
      </p:sp>
      <p:sp>
        <p:nvSpPr>
          <p:cNvPr id="9" name="Title 1"/>
          <p:cNvSpPr>
            <a:spLocks noGrp="1"/>
          </p:cNvSpPr>
          <p:nvPr>
            <p:ph type="title" hasCustomPrompt="1"/>
          </p:nvPr>
        </p:nvSpPr>
        <p:spPr bwMode="white">
          <a:xfrm>
            <a:off x="89876" y="225701"/>
            <a:ext cx="2801326" cy="1785705"/>
          </a:xfrm>
          <a:noFill/>
        </p:spPr>
        <p:txBody>
          <a:bodyPr lIns="107520" tIns="67199" rIns="107520" bIns="67199" anchor="t" anchorCtr="0"/>
          <a:lstStyle>
            <a:lvl1pPr>
              <a:defRPr sz="4000" spc="-74" baseline="0">
                <a:gradFill>
                  <a:gsLst>
                    <a:gs pos="5833">
                      <a:srgbClr val="FFFFFF"/>
                    </a:gs>
                    <a:gs pos="18000">
                      <a:srgbClr val="FFFFFF"/>
                    </a:gs>
                  </a:gsLst>
                  <a:lin ang="5400000" scaled="0"/>
                </a:gradFill>
              </a:defRPr>
            </a:lvl1pPr>
          </a:lstStyle>
          <a:p>
            <a:pPr lvl="0"/>
            <a:r>
              <a:rPr lang="en-US" dirty="0" smtClean="0"/>
              <a:t>Click to edit Master text styles</a:t>
            </a:r>
          </a:p>
        </p:txBody>
      </p:sp>
      <p:sp>
        <p:nvSpPr>
          <p:cNvPr id="3" name="Text Placeholder 2"/>
          <p:cNvSpPr>
            <a:spLocks noGrp="1"/>
          </p:cNvSpPr>
          <p:nvPr>
            <p:ph type="body" sz="quarter" idx="14"/>
          </p:nvPr>
        </p:nvSpPr>
        <p:spPr bwMode="ltGray">
          <a:xfrm>
            <a:off x="89878" y="2907957"/>
            <a:ext cx="2801328" cy="1014458"/>
          </a:xfrm>
          <a:noFill/>
        </p:spPr>
        <p:txBody>
          <a:bodyPr tIns="80640" bIns="80640">
            <a:noAutofit/>
          </a:bodyPr>
          <a:lstStyle>
            <a:lvl1pPr marL="0" indent="0">
              <a:spcBef>
                <a:spcPts val="0"/>
              </a:spcBef>
              <a:buNone/>
              <a:defRPr sz="1300" b="0">
                <a:solidFill>
                  <a:schemeClr val="bg1"/>
                </a:solidFill>
                <a:latin typeface="+mn-lt"/>
              </a:defRPr>
            </a:lvl1pPr>
          </a:lstStyle>
          <a:p>
            <a:pPr lvl="0"/>
            <a:r>
              <a:rPr lang="en-US" smtClean="0"/>
              <a:t>Click to edit Master text styles</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gray">
          <a:xfrm>
            <a:off x="201930" y="4684758"/>
            <a:ext cx="1527242" cy="212021"/>
          </a:xfrm>
          <a:prstGeom prst="rect">
            <a:avLst/>
          </a:prstGeom>
        </p:spPr>
      </p:pic>
    </p:spTree>
    <p:extLst>
      <p:ext uri="{BB962C8B-B14F-4D97-AF65-F5344CB8AC3E}">
        <p14:creationId xmlns:p14="http://schemas.microsoft.com/office/powerpoint/2010/main" val="234433748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 SECTION | DEMO BLU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15"/>
          <p:cNvSpPr/>
          <p:nvPr userDrawn="1"/>
        </p:nvSpPr>
        <p:spPr bwMode="auto">
          <a:xfrm>
            <a:off x="1" y="2907959"/>
            <a:ext cx="2891204" cy="2235543"/>
          </a:xfrm>
          <a:prstGeom prst="rect">
            <a:avLst/>
          </a:prstGeom>
          <a:solidFill>
            <a:schemeClr val="accent1">
              <a:alpha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67197" tIns="33599" rIns="67197" bIns="33599" numCol="1" rtlCol="0" anchor="ctr" anchorCtr="0" compatLnSpc="1">
            <a:prstTxWarp prst="textNoShape">
              <a:avLst/>
            </a:prstTxWarp>
          </a:bodyPr>
          <a:lstStyle/>
          <a:p>
            <a:pPr algn="ctr" defTabSz="671780" fontAlgn="base">
              <a:spcBef>
                <a:spcPct val="0"/>
              </a:spcBef>
              <a:spcAft>
                <a:spcPct val="0"/>
              </a:spcAft>
            </a:pPr>
            <a:endParaRPr lang="en-US" sz="1500" dirty="0">
              <a:gradFill>
                <a:gsLst>
                  <a:gs pos="0">
                    <a:srgbClr val="FFFFFF"/>
                  </a:gs>
                  <a:gs pos="100000">
                    <a:srgbClr val="FFFFFF"/>
                  </a:gs>
                </a:gsLst>
                <a:lin ang="5400000" scaled="0"/>
              </a:gradFill>
            </a:endParaRPr>
          </a:p>
        </p:txBody>
      </p:sp>
      <p:sp>
        <p:nvSpPr>
          <p:cNvPr id="12" name="Rectangle 11"/>
          <p:cNvSpPr/>
          <p:nvPr userDrawn="1"/>
        </p:nvSpPr>
        <p:spPr bwMode="auto">
          <a:xfrm>
            <a:off x="4" y="3"/>
            <a:ext cx="2891203" cy="2907956"/>
          </a:xfrm>
          <a:prstGeom prst="rect">
            <a:avLst/>
          </a:prstGeom>
          <a:solidFill>
            <a:schemeClr val="accent2">
              <a:alpha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67197" tIns="33599" rIns="67197" bIns="33599" numCol="1" rtlCol="0" anchor="ctr" anchorCtr="0" compatLnSpc="1">
            <a:prstTxWarp prst="textNoShape">
              <a:avLst/>
            </a:prstTxWarp>
          </a:bodyPr>
          <a:lstStyle/>
          <a:p>
            <a:pPr algn="ctr" defTabSz="671780" fontAlgn="base">
              <a:spcBef>
                <a:spcPct val="0"/>
              </a:spcBef>
              <a:spcAft>
                <a:spcPct val="0"/>
              </a:spcAft>
            </a:pPr>
            <a:endParaRPr lang="en-US" sz="1500" dirty="0">
              <a:gradFill>
                <a:gsLst>
                  <a:gs pos="0">
                    <a:srgbClr val="FFFFFF"/>
                  </a:gs>
                  <a:gs pos="100000">
                    <a:srgbClr val="FFFFFF"/>
                  </a:gs>
                </a:gsLst>
                <a:lin ang="5400000" scaled="0"/>
              </a:gradFill>
            </a:endParaRPr>
          </a:p>
        </p:txBody>
      </p:sp>
      <p:sp>
        <p:nvSpPr>
          <p:cNvPr id="9" name="Title 1"/>
          <p:cNvSpPr>
            <a:spLocks noGrp="1"/>
          </p:cNvSpPr>
          <p:nvPr>
            <p:ph type="title" hasCustomPrompt="1"/>
          </p:nvPr>
        </p:nvSpPr>
        <p:spPr bwMode="white">
          <a:xfrm>
            <a:off x="89879" y="225701"/>
            <a:ext cx="2801329" cy="1785705"/>
          </a:xfrm>
          <a:noFill/>
        </p:spPr>
        <p:txBody>
          <a:bodyPr lIns="107520" tIns="67199" rIns="107520" bIns="67199" anchor="t" anchorCtr="0"/>
          <a:lstStyle>
            <a:lvl1pPr>
              <a:defRPr sz="4000" spc="-74" baseline="0">
                <a:gradFill>
                  <a:gsLst>
                    <a:gs pos="5833">
                      <a:srgbClr val="FFFFFF"/>
                    </a:gs>
                    <a:gs pos="18000">
                      <a:srgbClr val="FFFFFF"/>
                    </a:gs>
                  </a:gsLst>
                  <a:lin ang="5400000" scaled="0"/>
                </a:gradFill>
              </a:defRPr>
            </a:lvl1pPr>
          </a:lstStyle>
          <a:p>
            <a:pPr lvl="0"/>
            <a:r>
              <a:rPr lang="en-US" dirty="0" smtClean="0"/>
              <a:t>Click to edit Master text styles</a:t>
            </a:r>
          </a:p>
        </p:txBody>
      </p:sp>
      <p:sp>
        <p:nvSpPr>
          <p:cNvPr id="3" name="Text Placeholder 2"/>
          <p:cNvSpPr>
            <a:spLocks noGrp="1"/>
          </p:cNvSpPr>
          <p:nvPr>
            <p:ph type="body" sz="quarter" idx="14"/>
          </p:nvPr>
        </p:nvSpPr>
        <p:spPr bwMode="ltGray">
          <a:xfrm>
            <a:off x="90859" y="2907957"/>
            <a:ext cx="2803569" cy="1014458"/>
          </a:xfrm>
          <a:noFill/>
        </p:spPr>
        <p:txBody>
          <a:bodyPr tIns="80640" bIns="80640">
            <a:noAutofit/>
          </a:bodyPr>
          <a:lstStyle>
            <a:lvl1pPr marL="0" indent="0">
              <a:spcBef>
                <a:spcPts val="0"/>
              </a:spcBef>
              <a:buNone/>
              <a:defRPr sz="1300" b="0">
                <a:solidFill>
                  <a:schemeClr val="bg1"/>
                </a:solidFill>
                <a:latin typeface="+mn-lt"/>
              </a:defRPr>
            </a:lvl1pPr>
          </a:lstStyle>
          <a:p>
            <a:pPr lvl="0"/>
            <a:r>
              <a:rPr lang="en-US" smtClean="0"/>
              <a:t>Click to edit Master text styles</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gray">
          <a:xfrm>
            <a:off x="201930" y="4684758"/>
            <a:ext cx="1527242" cy="212021"/>
          </a:xfrm>
          <a:prstGeom prst="rect">
            <a:avLst/>
          </a:prstGeom>
        </p:spPr>
      </p:pic>
    </p:spTree>
    <p:extLst>
      <p:ext uri="{BB962C8B-B14F-4D97-AF65-F5344CB8AC3E}">
        <p14:creationId xmlns:p14="http://schemas.microsoft.com/office/powerpoint/2010/main" val="14365432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17213" y="1770885"/>
            <a:ext cx="6994362" cy="1142621"/>
          </a:xfrm>
        </p:spPr>
        <p:txBody>
          <a:bodyPr anchor="ctr" anchorCtr="0">
            <a:noAutofit/>
          </a:bodyPr>
          <a:lstStyle>
            <a:lvl1pPr>
              <a:lnSpc>
                <a:spcPct val="90000"/>
              </a:lnSpc>
              <a:defRPr sz="3600"/>
            </a:lvl1pPr>
          </a:lstStyle>
          <a:p>
            <a:r>
              <a:rPr lang="en-US" smtClean="0"/>
              <a:t>Click to edit Master title style</a:t>
            </a:r>
            <a:endParaRPr lang="en-US" dirty="0"/>
          </a:p>
        </p:txBody>
      </p:sp>
      <p:sp>
        <p:nvSpPr>
          <p:cNvPr id="3" name="Subtitle 2"/>
          <p:cNvSpPr>
            <a:spLocks noGrp="1"/>
          </p:cNvSpPr>
          <p:nvPr>
            <p:ph type="subTitle" idx="1"/>
          </p:nvPr>
        </p:nvSpPr>
        <p:spPr>
          <a:xfrm>
            <a:off x="1417216" y="3287562"/>
            <a:ext cx="6994363" cy="346249"/>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342830" indent="0" algn="ctr">
              <a:buNone/>
              <a:defRPr>
                <a:solidFill>
                  <a:schemeClr val="tx1">
                    <a:tint val="75000"/>
                  </a:schemeClr>
                </a:solidFill>
              </a:defRPr>
            </a:lvl2pPr>
            <a:lvl3pPr marL="685660" indent="0" algn="ctr">
              <a:buNone/>
              <a:defRPr>
                <a:solidFill>
                  <a:schemeClr val="tx1">
                    <a:tint val="75000"/>
                  </a:schemeClr>
                </a:solidFill>
              </a:defRPr>
            </a:lvl3pPr>
            <a:lvl4pPr marL="1028490" indent="0" algn="ctr">
              <a:buNone/>
              <a:defRPr>
                <a:solidFill>
                  <a:schemeClr val="tx1">
                    <a:tint val="75000"/>
                  </a:schemeClr>
                </a:solidFill>
              </a:defRPr>
            </a:lvl4pPr>
            <a:lvl5pPr marL="1371321" indent="0" algn="ctr">
              <a:buNone/>
              <a:defRPr>
                <a:solidFill>
                  <a:schemeClr val="tx1">
                    <a:tint val="75000"/>
                  </a:schemeClr>
                </a:solidFill>
              </a:defRPr>
            </a:lvl5pPr>
            <a:lvl6pPr marL="1714150" indent="0" algn="ctr">
              <a:buNone/>
              <a:defRPr>
                <a:solidFill>
                  <a:schemeClr val="tx1">
                    <a:tint val="75000"/>
                  </a:schemeClr>
                </a:solidFill>
              </a:defRPr>
            </a:lvl6pPr>
            <a:lvl7pPr marL="2056979" indent="0" algn="ctr">
              <a:buNone/>
              <a:defRPr>
                <a:solidFill>
                  <a:schemeClr val="tx1">
                    <a:tint val="75000"/>
                  </a:schemeClr>
                </a:solidFill>
              </a:defRPr>
            </a:lvl7pPr>
            <a:lvl8pPr marL="2399810" indent="0" algn="ctr">
              <a:buNone/>
              <a:defRPr>
                <a:solidFill>
                  <a:schemeClr val="tx1">
                    <a:tint val="75000"/>
                  </a:schemeClr>
                </a:solidFill>
              </a:defRPr>
            </a:lvl8pPr>
            <a:lvl9pPr marL="2742639"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756485" y="791940"/>
            <a:ext cx="8131704" cy="1033983"/>
          </a:xfrm>
        </p:spPr>
        <p:txBody>
          <a:bodyPr anchor="t" anchorCtr="0">
            <a:noAutofit/>
            <a:scene3d>
              <a:camera prst="orthographicFront"/>
              <a:lightRig rig="flat" dir="t"/>
            </a:scene3d>
            <a:sp3d>
              <a:contourClr>
                <a:schemeClr val="tx1"/>
              </a:contourClr>
            </a:sp3d>
          </a:bodyPr>
          <a:lstStyle>
            <a:lvl1pPr marL="0" indent="0" algn="r">
              <a:buFont typeface="Arial" pitchFamily="34" charset="0"/>
              <a:buNone/>
              <a:defRPr kumimoji="0" lang="en-US" sz="6000" b="0" i="0" u="none" strike="noStrike" kern="1200" cap="all" spc="-482" normalizeH="0" baseline="0" noProof="0" dirty="0" smtClean="0">
                <a:ln w="11430"/>
                <a:gradFill>
                  <a:gsLst>
                    <a:gs pos="0">
                      <a:schemeClr val="bg1"/>
                    </a:gs>
                    <a:gs pos="88000">
                      <a:schemeClr val="bg1"/>
                    </a:gs>
                  </a:gsLst>
                  <a:lin ang="5400000"/>
                </a:gradFill>
                <a:effectLst/>
                <a:uLnTx/>
                <a:uFillTx/>
                <a:latin typeface="+mj-lt"/>
                <a:ea typeface="+mn-ea"/>
                <a:cs typeface="+mn-cs"/>
              </a:defRPr>
            </a:lvl1pPr>
          </a:lstStyle>
          <a:p>
            <a:pPr lvl="0"/>
            <a:r>
              <a:rPr lang="en-US" dirty="0" smtClean="0"/>
              <a:t>click to…</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76973" t="87282"/>
          <a:stretch/>
        </p:blipFill>
        <p:spPr>
          <a:xfrm>
            <a:off x="7038487" y="4489398"/>
            <a:ext cx="2105609" cy="654130"/>
          </a:xfrm>
          <a:prstGeom prst="rect">
            <a:avLst/>
          </a:prstGeom>
        </p:spPr>
      </p:pic>
    </p:spTree>
    <p:extLst>
      <p:ext uri="{BB962C8B-B14F-4D97-AF65-F5344CB8AC3E}">
        <p14:creationId xmlns:p14="http://schemas.microsoft.com/office/powerpoint/2010/main" val="2939215051"/>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 SECTION | DEMO BLUE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15"/>
          <p:cNvSpPr/>
          <p:nvPr userDrawn="1"/>
        </p:nvSpPr>
        <p:spPr bwMode="auto">
          <a:xfrm>
            <a:off x="1" y="3580373"/>
            <a:ext cx="2891204" cy="1563129"/>
          </a:xfrm>
          <a:prstGeom prst="rect">
            <a:avLst/>
          </a:prstGeom>
          <a:solidFill>
            <a:schemeClr val="accent1">
              <a:alpha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67197" tIns="33599" rIns="67197" bIns="33599" numCol="1" rtlCol="0" anchor="ctr" anchorCtr="0" compatLnSpc="1">
            <a:prstTxWarp prst="textNoShape">
              <a:avLst/>
            </a:prstTxWarp>
          </a:bodyPr>
          <a:lstStyle/>
          <a:p>
            <a:pPr algn="ctr" defTabSz="671780" fontAlgn="base">
              <a:spcBef>
                <a:spcPct val="0"/>
              </a:spcBef>
              <a:spcAft>
                <a:spcPct val="0"/>
              </a:spcAft>
            </a:pPr>
            <a:endParaRPr lang="en-US" sz="1500" dirty="0">
              <a:gradFill>
                <a:gsLst>
                  <a:gs pos="0">
                    <a:srgbClr val="FFFFFF"/>
                  </a:gs>
                  <a:gs pos="100000">
                    <a:srgbClr val="FFFFFF"/>
                  </a:gs>
                </a:gsLst>
                <a:lin ang="5400000" scaled="0"/>
              </a:gradFill>
            </a:endParaRPr>
          </a:p>
        </p:txBody>
      </p:sp>
      <p:sp>
        <p:nvSpPr>
          <p:cNvPr id="12" name="Rectangle 11"/>
          <p:cNvSpPr/>
          <p:nvPr userDrawn="1"/>
        </p:nvSpPr>
        <p:spPr bwMode="auto">
          <a:xfrm>
            <a:off x="4" y="4"/>
            <a:ext cx="2891203" cy="3580371"/>
          </a:xfrm>
          <a:prstGeom prst="rect">
            <a:avLst/>
          </a:prstGeom>
          <a:solidFill>
            <a:schemeClr val="accent2">
              <a:alpha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67197" tIns="33599" rIns="67197" bIns="33599" numCol="1" rtlCol="0" anchor="ctr" anchorCtr="0" compatLnSpc="1">
            <a:prstTxWarp prst="textNoShape">
              <a:avLst/>
            </a:prstTxWarp>
          </a:bodyPr>
          <a:lstStyle/>
          <a:p>
            <a:pPr algn="ctr" defTabSz="671780" fontAlgn="base">
              <a:spcBef>
                <a:spcPct val="0"/>
              </a:spcBef>
              <a:spcAft>
                <a:spcPct val="0"/>
              </a:spcAft>
            </a:pPr>
            <a:endParaRPr lang="en-US" sz="1500" dirty="0">
              <a:gradFill>
                <a:gsLst>
                  <a:gs pos="0">
                    <a:srgbClr val="FFFFFF"/>
                  </a:gs>
                  <a:gs pos="100000">
                    <a:srgbClr val="FFFFFF"/>
                  </a:gs>
                </a:gsLst>
                <a:lin ang="5400000" scaled="0"/>
              </a:gradFill>
            </a:endParaRPr>
          </a:p>
        </p:txBody>
      </p:sp>
      <p:sp>
        <p:nvSpPr>
          <p:cNvPr id="9" name="Title 1"/>
          <p:cNvSpPr>
            <a:spLocks noGrp="1"/>
          </p:cNvSpPr>
          <p:nvPr>
            <p:ph type="title" hasCustomPrompt="1"/>
          </p:nvPr>
        </p:nvSpPr>
        <p:spPr bwMode="white">
          <a:xfrm>
            <a:off x="89878" y="225701"/>
            <a:ext cx="2801328" cy="1785705"/>
          </a:xfrm>
        </p:spPr>
        <p:txBody>
          <a:bodyPr lIns="107520" tIns="67199" rIns="107520" bIns="67199" anchor="t" anchorCtr="0"/>
          <a:lstStyle>
            <a:lvl1pPr>
              <a:defRPr sz="4000" spc="-74" baseline="0">
                <a:gradFill>
                  <a:gsLst>
                    <a:gs pos="5833">
                      <a:srgbClr val="FFFFFF"/>
                    </a:gs>
                    <a:gs pos="18000">
                      <a:srgbClr val="FFFFFF"/>
                    </a:gs>
                  </a:gsLst>
                  <a:lin ang="5400000" scaled="0"/>
                </a:gradFill>
              </a:defRPr>
            </a:lvl1pPr>
          </a:lstStyle>
          <a:p>
            <a:pPr lvl="0"/>
            <a:r>
              <a:rPr lang="en-US" dirty="0" smtClean="0"/>
              <a:t>Click to edit Master text styles</a:t>
            </a:r>
          </a:p>
        </p:txBody>
      </p:sp>
      <p:sp>
        <p:nvSpPr>
          <p:cNvPr id="3" name="Text Placeholder 2"/>
          <p:cNvSpPr>
            <a:spLocks noGrp="1"/>
          </p:cNvSpPr>
          <p:nvPr>
            <p:ph type="body" sz="quarter" idx="14"/>
          </p:nvPr>
        </p:nvSpPr>
        <p:spPr bwMode="ltGray">
          <a:xfrm>
            <a:off x="90859" y="3580372"/>
            <a:ext cx="2776801" cy="1014458"/>
          </a:xfrm>
          <a:noFill/>
        </p:spPr>
        <p:txBody>
          <a:bodyPr tIns="80640" bIns="80640">
            <a:noAutofit/>
          </a:bodyPr>
          <a:lstStyle>
            <a:lvl1pPr marL="0" indent="0">
              <a:spcBef>
                <a:spcPts val="0"/>
              </a:spcBef>
              <a:buNone/>
              <a:defRPr sz="1300" b="0">
                <a:solidFill>
                  <a:schemeClr val="bg1"/>
                </a:solidFill>
                <a:latin typeface="+mn-lt"/>
              </a:defRPr>
            </a:lvl1pPr>
          </a:lstStyle>
          <a:p>
            <a:pPr lvl="0"/>
            <a:r>
              <a:rPr lang="en-US" smtClean="0"/>
              <a:t>Click to edit Master text styles</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gray">
          <a:xfrm>
            <a:off x="201930" y="4684758"/>
            <a:ext cx="1527242" cy="212021"/>
          </a:xfrm>
          <a:prstGeom prst="rect">
            <a:avLst/>
          </a:prstGeom>
        </p:spPr>
      </p:pic>
    </p:spTree>
    <p:extLst>
      <p:ext uri="{BB962C8B-B14F-4D97-AF65-F5344CB8AC3E}">
        <p14:creationId xmlns:p14="http://schemas.microsoft.com/office/powerpoint/2010/main" val="180395069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29" y="1563130"/>
            <a:ext cx="8740142" cy="1039438"/>
          </a:xfrm>
          <a:noFill/>
        </p:spPr>
        <p:txBody>
          <a:bodyPr tIns="67199" bIns="67199" anchor="t" anchorCtr="0"/>
          <a:lstStyle>
            <a:lvl1pPr>
              <a:defRPr sz="6500" b="0" spc="-11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11017471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29" y="1563132"/>
            <a:ext cx="8740142" cy="1032037"/>
          </a:xfrm>
          <a:noFill/>
        </p:spPr>
        <p:txBody>
          <a:bodyPr vert="horz" wrap="square" lIns="107520" tIns="67199" rIns="107520" bIns="67199" rtlCol="0" anchor="t" anchorCtr="0">
            <a:spAutoFit/>
          </a:bodyPr>
          <a:lstStyle>
            <a:lvl1pPr>
              <a:defRPr lang="en-US" sz="6500" b="0" spc="-110" dirty="0">
                <a:gradFill>
                  <a:gsLst>
                    <a:gs pos="100000">
                      <a:schemeClr val="bg1"/>
                    </a:gs>
                    <a:gs pos="0">
                      <a:schemeClr val="bg1"/>
                    </a:gs>
                  </a:gsLst>
                  <a:lin ang="5400000" scaled="0"/>
                </a:gradFill>
              </a:defRPr>
            </a:lvl1pPr>
          </a:lstStyle>
          <a:p>
            <a:pPr lvl="0"/>
            <a:r>
              <a:rPr lang="en-US" dirty="0" smtClean="0"/>
              <a:t>Section title</a:t>
            </a:r>
            <a:endParaRPr lang="en-US" dirty="0"/>
          </a:p>
        </p:txBody>
      </p:sp>
    </p:spTree>
    <p:extLst>
      <p:ext uri="{BB962C8B-B14F-4D97-AF65-F5344CB8AC3E}">
        <p14:creationId xmlns:p14="http://schemas.microsoft.com/office/powerpoint/2010/main" val="1984198267"/>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29" y="1563130"/>
            <a:ext cx="8740142" cy="1039438"/>
          </a:xfrm>
          <a:noFill/>
        </p:spPr>
        <p:txBody>
          <a:bodyPr tIns="67199" bIns="67199" anchor="t" anchorCtr="0"/>
          <a:lstStyle>
            <a:lvl1pPr>
              <a:defRPr sz="6500" b="0" spc="-110" baseline="0">
                <a:gradFill>
                  <a:gsLst>
                    <a:gs pos="100000">
                      <a:schemeClr val="bg1"/>
                    </a:gs>
                    <a:gs pos="0">
                      <a:schemeClr val="bg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10185353"/>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3537330"/>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1544444"/>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6176420"/>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3" y="891882"/>
            <a:ext cx="9144000" cy="4251618"/>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4276" tIns="34276" rIns="34276" bIns="34276" numCol="1" spcCol="0" rtlCol="0" fromWordArt="0" anchor="ctr" anchorCtr="0" forceAA="0" compatLnSpc="1">
            <a:prstTxWarp prst="textNoShape">
              <a:avLst/>
            </a:prstTxWarp>
            <a:noAutofit/>
          </a:bodyPr>
          <a:lstStyle/>
          <a:p>
            <a:pPr algn="ctr" defTabSz="685284" fontAlgn="base">
              <a:spcBef>
                <a:spcPct val="0"/>
              </a:spcBef>
              <a:spcAft>
                <a:spcPct val="0"/>
              </a:spcAft>
            </a:pPr>
            <a:endParaRPr lang="en-US" sz="13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01934" y="897993"/>
            <a:ext cx="8740141" cy="1212640"/>
          </a:xfrm>
        </p:spPr>
        <p:txBody>
          <a:bodyPr/>
          <a:lstStyle>
            <a:lvl1pPr marL="0" indent="0">
              <a:buNone/>
              <a:defRPr sz="2400">
                <a:gradFill>
                  <a:gsLst>
                    <a:gs pos="1250">
                      <a:srgbClr val="000000"/>
                    </a:gs>
                    <a:gs pos="100000">
                      <a:srgbClr val="000000"/>
                    </a:gs>
                  </a:gsLst>
                  <a:lin ang="5400000" scaled="0"/>
                </a:gradFill>
                <a:latin typeface="Segoe UI" pitchFamily="34" charset="0"/>
                <a:cs typeface="Segoe UI" pitchFamily="34" charset="0"/>
              </a:defRPr>
            </a:lvl1pPr>
            <a:lvl2pPr marL="254684" indent="0">
              <a:buNone/>
              <a:defRPr>
                <a:gradFill>
                  <a:gsLst>
                    <a:gs pos="1250">
                      <a:srgbClr val="000000"/>
                    </a:gs>
                    <a:gs pos="100000">
                      <a:srgbClr val="000000"/>
                    </a:gs>
                  </a:gsLst>
                  <a:lin ang="5400000" scaled="0"/>
                </a:gradFill>
                <a:latin typeface="Segoe UI" pitchFamily="34" charset="0"/>
                <a:cs typeface="Segoe UI" pitchFamily="34" charset="0"/>
              </a:defRPr>
            </a:lvl2pPr>
            <a:lvl3pPr marL="429633" indent="0">
              <a:buNone/>
              <a:defRPr>
                <a:gradFill>
                  <a:gsLst>
                    <a:gs pos="1250">
                      <a:srgbClr val="000000"/>
                    </a:gs>
                    <a:gs pos="100000">
                      <a:srgbClr val="000000"/>
                    </a:gs>
                  </a:gsLst>
                  <a:lin ang="5400000" scaled="0"/>
                </a:gradFill>
                <a:latin typeface="Segoe UI" pitchFamily="34" charset="0"/>
                <a:cs typeface="Segoe UI" pitchFamily="34" charset="0"/>
              </a:defRPr>
            </a:lvl3pPr>
            <a:lvl4pPr marL="598631" indent="0">
              <a:buNone/>
              <a:defRPr>
                <a:gradFill>
                  <a:gsLst>
                    <a:gs pos="1250">
                      <a:srgbClr val="000000"/>
                    </a:gs>
                    <a:gs pos="100000">
                      <a:srgbClr val="000000"/>
                    </a:gs>
                  </a:gsLst>
                  <a:lin ang="5400000" scaled="0"/>
                </a:gradFill>
                <a:latin typeface="Segoe UI" pitchFamily="34" charset="0"/>
                <a:cs typeface="Segoe UI" pitchFamily="34" charset="0"/>
              </a:defRPr>
            </a:lvl4pPr>
            <a:lvl5pPr marL="772387" indent="0">
              <a:buNone/>
              <a:defRPr>
                <a:gradFill>
                  <a:gsLst>
                    <a:gs pos="1250">
                      <a:srgbClr val="000000"/>
                    </a:gs>
                    <a:gs pos="100000">
                      <a:srgbClr val="000000"/>
                    </a:gs>
                  </a:gsLst>
                  <a:lin ang="5400000" scaled="0"/>
                </a:gradFill>
                <a:latin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0674959"/>
      </p:ext>
    </p:extLst>
  </p:cSld>
  <p:clrMapOvr>
    <a:masterClrMapping/>
  </p:clrMapOvr>
  <p:transition>
    <p:fade/>
  </p:transition>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01929" y="891885"/>
            <a:ext cx="8740142" cy="1466555"/>
          </a:xfrm>
          <a:prstGeom prst="rect">
            <a:avLst/>
          </a:prstGeom>
        </p:spPr>
        <p:txBody>
          <a:bodyPr/>
          <a:lstStyle>
            <a:lvl1pPr marL="213501" indent="-213501">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420001" indent="-206501">
              <a:buClr>
                <a:schemeClr val="tx1"/>
              </a:buClr>
              <a:buSzPct val="90000"/>
              <a:buFont typeface="Arial" pitchFamily="34" charset="0"/>
              <a:buChar char="•"/>
              <a:defRPr sz="21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633501" indent="-213501">
              <a:buClr>
                <a:schemeClr val="tx1"/>
              </a:buClr>
              <a:buSzPct val="90000"/>
              <a:buFont typeface="Arial" pitchFamily="34" charset="0"/>
              <a:buChar char="•"/>
              <a:defRPr sz="1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801503" indent="-168001">
              <a:buClr>
                <a:schemeClr val="tx1"/>
              </a:buClr>
              <a:buSzPct val="90000"/>
              <a:buFont typeface="Arial" pitchFamily="34" charset="0"/>
              <a:buChar char="•"/>
              <a:defRPr sz="15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969502" indent="-168001">
              <a:buClr>
                <a:schemeClr val="tx1"/>
              </a:buClr>
              <a:buSzPct val="90000"/>
              <a:buFont typeface="Arial" pitchFamily="34" charset="0"/>
              <a:buChar char="•"/>
              <a:defRPr sz="13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4679158"/>
            <a:ext cx="9144001" cy="464344"/>
          </a:xfrm>
          <a:prstGeom prst="rect">
            <a:avLst/>
          </a:prstGeom>
          <a:solidFill>
            <a:srgbClr val="FFFF99"/>
          </a:solidFill>
        </p:spPr>
        <p:txBody>
          <a:bodyPr wrap="square" lIns="114246" tIns="57121" rIns="114246" bIns="57121" anchor="b" anchorCtr="0">
            <a:noAutofit/>
          </a:bodyPr>
          <a:lstStyle>
            <a:lvl1pPr algn="r">
              <a:buFont typeface="Arial" pitchFamily="34" charset="0"/>
              <a:buNone/>
              <a:defRPr sz="2700" spc="-37"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a:xfrm>
            <a:off x="201931" y="217135"/>
            <a:ext cx="8741880" cy="488866"/>
          </a:xfrm>
        </p:spPr>
        <p:txBody>
          <a:bodyPr/>
          <a:lstStyle>
            <a:lvl1pPr>
              <a:defRPr sz="35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891520814"/>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MS END SLIDE 2013">
    <p:spTree>
      <p:nvGrpSpPr>
        <p:cNvPr id="1" name=""/>
        <p:cNvGrpSpPr/>
        <p:nvPr/>
      </p:nvGrpSpPr>
      <p:grpSpPr>
        <a:xfrm>
          <a:off x="0" y="0"/>
          <a:ext cx="0" cy="0"/>
          <a:chOff x="0" y="0"/>
          <a:chExt cx="0" cy="0"/>
        </a:xfrm>
      </p:grpSpPr>
      <p:sp>
        <p:nvSpPr>
          <p:cNvPr id="5" name="Text Box 3"/>
          <p:cNvSpPr txBox="1">
            <a:spLocks noChangeArrowheads="1"/>
          </p:cNvSpPr>
          <p:nvPr userDrawn="1"/>
        </p:nvSpPr>
        <p:spPr bwMode="blackWhite">
          <a:xfrm>
            <a:off x="200765" y="4628734"/>
            <a:ext cx="8068991" cy="296466"/>
          </a:xfrm>
          <a:prstGeom prst="rect">
            <a:avLst/>
          </a:prstGeom>
          <a:noFill/>
          <a:ln w="12700">
            <a:noFill/>
            <a:miter lim="800000"/>
            <a:headEnd type="none" w="sm" len="sm"/>
            <a:tailEnd type="none" w="sm" len="sm"/>
          </a:ln>
          <a:effectLst/>
        </p:spPr>
        <p:txBody>
          <a:bodyPr vert="horz" wrap="square" lIns="134400" tIns="107520" rIns="134400" bIns="107520" numCol="1" anchor="t" anchorCtr="0" compatLnSpc="1">
            <a:prstTxWarp prst="textNoShape">
              <a:avLst/>
            </a:prstTxWarp>
            <a:spAutoFit/>
          </a:bodyPr>
          <a:lstStyle/>
          <a:p>
            <a:pPr defTabSz="685149" eaLnBrk="0" hangingPunct="0"/>
            <a:r>
              <a:rPr lang="en-US" sz="500" dirty="0">
                <a:gradFill>
                  <a:gsLst>
                    <a:gs pos="0">
                      <a:srgbClr val="292929"/>
                    </a:gs>
                    <a:gs pos="100000">
                      <a:srgbClr val="292929"/>
                    </a:gs>
                  </a:gsLst>
                  <a:lin ang="5400000" scaled="0"/>
                </a:gradFill>
                <a:cs typeface="Segoe UI" pitchFamily="34" charset="0"/>
              </a:rPr>
              <a:t>© </a:t>
            </a:r>
            <a:r>
              <a:rPr lang="en-US" sz="500" dirty="0" smtClean="0">
                <a:gradFill>
                  <a:gsLst>
                    <a:gs pos="0">
                      <a:srgbClr val="292929"/>
                    </a:gs>
                    <a:gs pos="100000">
                      <a:srgbClr val="292929"/>
                    </a:gs>
                  </a:gsLst>
                  <a:lin ang="5400000" scaled="0"/>
                </a:gradFill>
                <a:cs typeface="Segoe UI" pitchFamily="34" charset="0"/>
              </a:rPr>
              <a:t>2013 </a:t>
            </a:r>
            <a:r>
              <a:rPr lang="en-US" sz="500" dirty="0">
                <a:gradFill>
                  <a:gsLst>
                    <a:gs pos="0">
                      <a:srgbClr val="292929"/>
                    </a:gs>
                    <a:gs pos="100000">
                      <a:srgbClr val="292929"/>
                    </a:gs>
                  </a:gsLst>
                  <a:lin ang="5400000" scaled="0"/>
                </a:gradFill>
                <a:cs typeface="Segoe UI" pitchFamily="34" charset="0"/>
              </a:rPr>
              <a:t>Microsoft Corporation. All rights reserved. </a:t>
            </a: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invGray">
          <a:xfrm>
            <a:off x="337652" y="2313645"/>
            <a:ext cx="2417896" cy="516212"/>
          </a:xfrm>
          <a:prstGeom prst="rect">
            <a:avLst/>
          </a:prstGeom>
        </p:spPr>
      </p:pic>
    </p:spTree>
    <p:extLst>
      <p:ext uri="{BB962C8B-B14F-4D97-AF65-F5344CB8AC3E}">
        <p14:creationId xmlns:p14="http://schemas.microsoft.com/office/powerpoint/2010/main" val="2232240246"/>
      </p:ext>
    </p:extLst>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9437" y="171451"/>
            <a:ext cx="8363938" cy="56784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389437" y="1085852"/>
            <a:ext cx="8363938" cy="150041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99347191"/>
      </p:ext>
    </p:extLst>
  </p:cSld>
  <p:clrMapOvr>
    <a:masterClrMapping/>
  </p:clrMapOvr>
  <p:transition>
    <p:fade/>
  </p:transition>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01929" y="891884"/>
            <a:ext cx="8740142" cy="1281889"/>
          </a:xfrm>
        </p:spPr>
        <p:txBody>
          <a:bodyPr>
            <a:spAutoFit/>
          </a:bodyPr>
          <a:lstStyle>
            <a:lvl1pPr>
              <a:defRPr>
                <a:gradFill>
                  <a:gsLst>
                    <a:gs pos="1250">
                      <a:schemeClr val="tx2"/>
                    </a:gs>
                    <a:gs pos="99000">
                      <a:schemeClr val="tx2"/>
                    </a:gs>
                  </a:gsLst>
                  <a:lin ang="5400000" scaled="0"/>
                </a:gradFill>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32659986"/>
      </p:ext>
    </p:extLst>
  </p:cSld>
  <p:clrMapOvr>
    <a:masterClrMapping/>
  </p:clrMapOvr>
  <p:transition>
    <p:fade/>
  </p:transition>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WO color Non-bulleted tex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201930" y="4925200"/>
            <a:ext cx="4201991" cy="273168"/>
          </a:xfrm>
        </p:spPr>
        <p:txBody>
          <a:bodyPr/>
          <a:lstStyle>
            <a:lvl1pPr>
              <a:defRPr/>
            </a:lvl1pPr>
          </a:lstStyle>
          <a:p>
            <a:r>
              <a:rPr lang="en-US" dirty="0" smtClean="0">
                <a:gradFill>
                  <a:gsLst>
                    <a:gs pos="0">
                      <a:srgbClr val="DDDDDD">
                        <a:lumMod val="75000"/>
                      </a:srgbClr>
                    </a:gs>
                    <a:gs pos="100000">
                      <a:srgbClr val="DDDDDD">
                        <a:lumMod val="75000"/>
                      </a:srgbClr>
                    </a:gs>
                  </a:gsLst>
                  <a:lin ang="5400000" scaled="0"/>
                </a:gradFill>
              </a:rPr>
              <a:t>Microsoft Confidential © 2013 Microsoft Corporation. All rights reserved. </a:t>
            </a:r>
            <a:endParaRPr lang="en-US" dirty="0">
              <a:gradFill>
                <a:gsLst>
                  <a:gs pos="0">
                    <a:srgbClr val="DDDDDD">
                      <a:lumMod val="75000"/>
                    </a:srgbClr>
                  </a:gs>
                  <a:gs pos="100000">
                    <a:srgbClr val="DDDDDD">
                      <a:lumMod val="75000"/>
                    </a:srgbClr>
                  </a:gs>
                </a:gsLst>
                <a:lin ang="5400000" scaled="0"/>
              </a:gradFill>
            </a:endParaRPr>
          </a:p>
        </p:txBody>
      </p:sp>
      <p:sp>
        <p:nvSpPr>
          <p:cNvPr id="4" name="Slide Number Placeholder 3"/>
          <p:cNvSpPr>
            <a:spLocks noGrp="1"/>
          </p:cNvSpPr>
          <p:nvPr>
            <p:ph type="sldNum" sz="quarter" idx="11"/>
          </p:nvPr>
        </p:nvSpPr>
        <p:spPr/>
        <p:txBody>
          <a:bodyPr/>
          <a:lstStyle/>
          <a:p>
            <a:fld id="{25B1B22E-D3C8-4129-8E85-2E5037E3E69B}" type="slidenum">
              <a:rPr lang="en-US" smtClean="0">
                <a:gradFill>
                  <a:gsLst>
                    <a:gs pos="0">
                      <a:srgbClr val="DDDDDD">
                        <a:lumMod val="75000"/>
                      </a:srgbClr>
                    </a:gs>
                    <a:gs pos="100000">
                      <a:srgbClr val="DDDDDD">
                        <a:lumMod val="75000"/>
                      </a:srgbClr>
                    </a:gs>
                  </a:gsLst>
                  <a:lin ang="5400000" scaled="0"/>
                </a:gradFill>
              </a:rPr>
              <a:pPr/>
              <a:t>‹#›</a:t>
            </a:fld>
            <a:endParaRPr lang="en-US" dirty="0">
              <a:gradFill>
                <a:gsLst>
                  <a:gs pos="0">
                    <a:srgbClr val="DDDDDD">
                      <a:lumMod val="75000"/>
                    </a:srgbClr>
                  </a:gs>
                  <a:gs pos="100000">
                    <a:srgbClr val="DDDDDD">
                      <a:lumMod val="75000"/>
                    </a:srgbClr>
                  </a:gs>
                </a:gsLst>
                <a:lin ang="5400000" scaled="0"/>
              </a:gradFill>
            </a:endParaRPr>
          </a:p>
        </p:txBody>
      </p:sp>
      <p:sp>
        <p:nvSpPr>
          <p:cNvPr id="6" name="Text Placeholder 5"/>
          <p:cNvSpPr>
            <a:spLocks noGrp="1"/>
          </p:cNvSpPr>
          <p:nvPr>
            <p:ph type="body" sz="quarter" idx="12"/>
          </p:nvPr>
        </p:nvSpPr>
        <p:spPr>
          <a:xfrm>
            <a:off x="201929" y="1058823"/>
            <a:ext cx="8740142" cy="1278747"/>
          </a:xfrm>
        </p:spPr>
        <p:txBody>
          <a:bodyPr/>
          <a:lstStyle>
            <a:lvl1pPr>
              <a:spcBef>
                <a:spcPts val="882"/>
              </a:spcBef>
              <a:defRPr b="0">
                <a:gradFill>
                  <a:gsLst>
                    <a:gs pos="1250">
                      <a:schemeClr val="accent2"/>
                    </a:gs>
                    <a:gs pos="100000">
                      <a:schemeClr val="accent2"/>
                    </a:gs>
                  </a:gsLst>
                  <a:lin ang="5400000" scaled="0"/>
                </a:gradFill>
              </a:defRPr>
            </a:lvl1pPr>
            <a:lvl2pPr>
              <a:defRPr sz="1500"/>
            </a:lvl2pPr>
            <a:lvl3pPr>
              <a:defRPr sz="1300"/>
            </a:lvl3pPr>
            <a:lvl4pPr>
              <a:defRPr sz="1200"/>
            </a:lvl4pPr>
            <a:lvl5pP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4"/>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62214576"/>
      </p:ext>
    </p:extLst>
  </p:cSld>
  <p:clrMapOvr>
    <a:masterClrMapping/>
  </p:clrMapOvr>
  <p:transition>
    <p:fade/>
  </p:transition>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WO color 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01929" y="1058823"/>
            <a:ext cx="8740142" cy="1278747"/>
          </a:xfrm>
        </p:spPr>
        <p:txBody>
          <a:bodyPr/>
          <a:lstStyle>
            <a:lvl1pPr marL="0" indent="0">
              <a:buNone/>
              <a:defRPr lang="en-US" sz="2900" b="0" kern="1200" spc="0" baseline="0" dirty="0" smtClean="0">
                <a:gradFill>
                  <a:gsLst>
                    <a:gs pos="1250">
                      <a:schemeClr val="accent2"/>
                    </a:gs>
                    <a:gs pos="100000">
                      <a:schemeClr val="accent2"/>
                    </a:gs>
                  </a:gsLst>
                  <a:lin ang="5400000" scaled="0"/>
                </a:gradFill>
                <a:latin typeface="+mj-lt"/>
                <a:ea typeface="+mn-ea"/>
                <a:cs typeface="+mn-cs"/>
              </a:defRPr>
            </a:lvl1pPr>
            <a:lvl2pPr marL="0" indent="0">
              <a:buFontTx/>
              <a:buNone/>
              <a:defRPr sz="1500"/>
            </a:lvl2pPr>
            <a:lvl3pPr marL="248501" indent="-123665">
              <a:buFont typeface="Arial" pitchFamily="34" charset="0"/>
              <a:buChar char="•"/>
              <a:tabLst>
                <a:tab pos="248501" algn="l"/>
              </a:tabLst>
              <a:defRPr/>
            </a:lvl3pPr>
            <a:lvl4pPr marL="381501" indent="-133001">
              <a:buFont typeface="Arial" pitchFamily="34" charset="0"/>
              <a:buChar char="•"/>
              <a:defRPr/>
            </a:lvl4pPr>
            <a:lvl5pPr marL="464333" indent="-82834">
              <a:buFont typeface="Arial" pitchFamily="34" charset="0"/>
              <a:buChar cha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Footer Placeholder 2"/>
          <p:cNvSpPr>
            <a:spLocks noGrp="1"/>
          </p:cNvSpPr>
          <p:nvPr>
            <p:ph type="ftr" sz="quarter" idx="11"/>
          </p:nvPr>
        </p:nvSpPr>
        <p:spPr>
          <a:xfrm>
            <a:off x="201930" y="4925200"/>
            <a:ext cx="4201991" cy="273168"/>
          </a:xfrm>
        </p:spPr>
        <p:txBody>
          <a:bodyPr/>
          <a:lstStyle>
            <a:lvl1pPr>
              <a:defRPr/>
            </a:lvl1pPr>
          </a:lstStyle>
          <a:p>
            <a:r>
              <a:rPr lang="en-US" dirty="0" smtClean="0">
                <a:gradFill>
                  <a:gsLst>
                    <a:gs pos="0">
                      <a:srgbClr val="DDDDDD">
                        <a:lumMod val="75000"/>
                      </a:srgbClr>
                    </a:gs>
                    <a:gs pos="100000">
                      <a:srgbClr val="DDDDDD">
                        <a:lumMod val="75000"/>
                      </a:srgbClr>
                    </a:gs>
                  </a:gsLst>
                  <a:lin ang="5400000" scaled="0"/>
                </a:gradFill>
              </a:rPr>
              <a:t>Microsoft Confidential © 2013 Microsoft Corporation. All rights reserved. </a:t>
            </a:r>
            <a:endParaRPr lang="en-US" dirty="0">
              <a:gradFill>
                <a:gsLst>
                  <a:gs pos="0">
                    <a:srgbClr val="DDDDDD">
                      <a:lumMod val="75000"/>
                    </a:srgbClr>
                  </a:gs>
                  <a:gs pos="100000">
                    <a:srgbClr val="DDDDDD">
                      <a:lumMod val="75000"/>
                    </a:srgbClr>
                  </a:gs>
                </a:gsLst>
                <a:lin ang="5400000" scaled="0"/>
              </a:gradFill>
            </a:endParaRPr>
          </a:p>
        </p:txBody>
      </p:sp>
      <p:sp>
        <p:nvSpPr>
          <p:cNvPr id="4" name="Slide Number Placeholder 3"/>
          <p:cNvSpPr>
            <a:spLocks noGrp="1"/>
          </p:cNvSpPr>
          <p:nvPr>
            <p:ph type="sldNum" sz="quarter" idx="12"/>
          </p:nvPr>
        </p:nvSpPr>
        <p:spPr/>
        <p:txBody>
          <a:bodyPr/>
          <a:lstStyle/>
          <a:p>
            <a:fld id="{25B1B22E-D3C8-4129-8E85-2E5037E3E69B}" type="slidenum">
              <a:rPr lang="en-US" smtClean="0">
                <a:gradFill>
                  <a:gsLst>
                    <a:gs pos="0">
                      <a:srgbClr val="DDDDDD">
                        <a:lumMod val="75000"/>
                      </a:srgbClr>
                    </a:gs>
                    <a:gs pos="100000">
                      <a:srgbClr val="DDDDDD">
                        <a:lumMod val="75000"/>
                      </a:srgbClr>
                    </a:gs>
                  </a:gsLst>
                  <a:lin ang="5400000" scaled="0"/>
                </a:gradFill>
              </a:rPr>
              <a:pPr/>
              <a:t>‹#›</a:t>
            </a:fld>
            <a:endParaRPr lang="en-US" dirty="0">
              <a:gradFill>
                <a:gsLst>
                  <a:gs pos="0">
                    <a:srgbClr val="DDDDDD">
                      <a:lumMod val="75000"/>
                    </a:srgbClr>
                  </a:gs>
                  <a:gs pos="100000">
                    <a:srgbClr val="DDDDDD">
                      <a:lumMod val="75000"/>
                    </a:srgbClr>
                  </a:gs>
                </a:gsLst>
                <a:lin ang="5400000" scaled="0"/>
              </a:gradFill>
            </a:endParaRPr>
          </a:p>
        </p:txBody>
      </p:sp>
    </p:spTree>
    <p:extLst>
      <p:ext uri="{BB962C8B-B14F-4D97-AF65-F5344CB8AC3E}">
        <p14:creationId xmlns:p14="http://schemas.microsoft.com/office/powerpoint/2010/main" val="323798475"/>
      </p:ext>
    </p:extLst>
  </p:cSld>
  <p:clrMapOvr>
    <a:masterClrMapping/>
  </p:clrMapOvr>
  <p:transition>
    <p:fade/>
  </p:transition>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color Non-bulleted text">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201930" y="4925200"/>
            <a:ext cx="4201991" cy="273168"/>
          </a:xfrm>
        </p:spPr>
        <p:txBody>
          <a:bodyPr/>
          <a:lstStyle>
            <a:lvl1pPr>
              <a:defRPr/>
            </a:lvl1pPr>
          </a:lstStyle>
          <a:p>
            <a:r>
              <a:rPr lang="en-US" dirty="0" smtClean="0">
                <a:gradFill>
                  <a:gsLst>
                    <a:gs pos="0">
                      <a:srgbClr val="DDDDDD">
                        <a:lumMod val="75000"/>
                      </a:srgbClr>
                    </a:gs>
                    <a:gs pos="100000">
                      <a:srgbClr val="DDDDDD">
                        <a:lumMod val="75000"/>
                      </a:srgbClr>
                    </a:gs>
                  </a:gsLst>
                  <a:lin ang="5400000" scaled="0"/>
                </a:gradFill>
              </a:rPr>
              <a:t>Microsoft Confidential © 2013 Microsoft Corporation. All rights reserved. </a:t>
            </a:r>
            <a:endParaRPr lang="en-US" dirty="0">
              <a:gradFill>
                <a:gsLst>
                  <a:gs pos="0">
                    <a:srgbClr val="DDDDDD">
                      <a:lumMod val="75000"/>
                    </a:srgbClr>
                  </a:gs>
                  <a:gs pos="100000">
                    <a:srgbClr val="DDDDDD">
                      <a:lumMod val="75000"/>
                    </a:srgbClr>
                  </a:gs>
                </a:gsLst>
                <a:lin ang="5400000" scaled="0"/>
              </a:gradFill>
            </a:endParaRPr>
          </a:p>
        </p:txBody>
      </p:sp>
      <p:sp>
        <p:nvSpPr>
          <p:cNvPr id="4" name="Slide Number Placeholder 3"/>
          <p:cNvSpPr>
            <a:spLocks noGrp="1"/>
          </p:cNvSpPr>
          <p:nvPr>
            <p:ph type="sldNum" sz="quarter" idx="12"/>
          </p:nvPr>
        </p:nvSpPr>
        <p:spPr/>
        <p:txBody>
          <a:bodyPr/>
          <a:lstStyle/>
          <a:p>
            <a:fld id="{25B1B22E-D3C8-4129-8E85-2E5037E3E69B}" type="slidenum">
              <a:rPr lang="en-US" smtClean="0">
                <a:gradFill>
                  <a:gsLst>
                    <a:gs pos="0">
                      <a:srgbClr val="DDDDDD">
                        <a:lumMod val="75000"/>
                      </a:srgbClr>
                    </a:gs>
                    <a:gs pos="100000">
                      <a:srgbClr val="DDDDDD">
                        <a:lumMod val="75000"/>
                      </a:srgbClr>
                    </a:gs>
                  </a:gsLst>
                  <a:lin ang="5400000" scaled="0"/>
                </a:gradFill>
              </a:rPr>
              <a:pPr/>
              <a:t>‹#›</a:t>
            </a:fld>
            <a:endParaRPr lang="en-US" dirty="0">
              <a:gradFill>
                <a:gsLst>
                  <a:gs pos="0">
                    <a:srgbClr val="DDDDDD">
                      <a:lumMod val="75000"/>
                    </a:srgbClr>
                  </a:gs>
                  <a:gs pos="100000">
                    <a:srgbClr val="DDDDDD">
                      <a:lumMod val="75000"/>
                    </a:srgbClr>
                  </a:gs>
                </a:gsLst>
                <a:lin ang="5400000" scaled="0"/>
              </a:gradFill>
            </a:endParaRPr>
          </a:p>
        </p:txBody>
      </p:sp>
      <p:sp>
        <p:nvSpPr>
          <p:cNvPr id="5" name="Title 4"/>
          <p:cNvSpPr>
            <a:spLocks noGrp="1"/>
          </p:cNvSpPr>
          <p:nvPr>
            <p:ph type="title"/>
          </p:nvPr>
        </p:nvSpPr>
        <p:spPr/>
        <p:txBody>
          <a:bodyPr/>
          <a:lstStyle/>
          <a:p>
            <a:r>
              <a:rPr lang="en-US" smtClean="0"/>
              <a:t>Click to edit Master title style</a:t>
            </a:r>
            <a:endParaRPr lang="en-US"/>
          </a:p>
        </p:txBody>
      </p:sp>
      <p:sp>
        <p:nvSpPr>
          <p:cNvPr id="8" name="Text Placeholder 7"/>
          <p:cNvSpPr>
            <a:spLocks noGrp="1"/>
          </p:cNvSpPr>
          <p:nvPr>
            <p:ph type="body" sz="quarter" idx="13"/>
          </p:nvPr>
        </p:nvSpPr>
        <p:spPr>
          <a:xfrm>
            <a:off x="201929" y="1058823"/>
            <a:ext cx="8740142" cy="12818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62958120"/>
      </p:ext>
    </p:extLst>
  </p:cSld>
  <p:clrMapOvr>
    <a:masterClrMapping/>
  </p:clrMapOvr>
  <p:transition>
    <p:fade/>
  </p:transition>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 color 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01929" y="1058823"/>
            <a:ext cx="8740142" cy="1281889"/>
          </a:xfrm>
        </p:spPr>
        <p:txBody>
          <a:bodyPr/>
          <a:lstStyle>
            <a:lvl1pPr marL="0" indent="0">
              <a:buNone/>
              <a:defRPr>
                <a:gradFill>
                  <a:gsLst>
                    <a:gs pos="1250">
                      <a:schemeClr val="tx1"/>
                    </a:gs>
                    <a:gs pos="99000">
                      <a:schemeClr val="tx1"/>
                    </a:gs>
                  </a:gsLst>
                  <a:lin ang="5400000" scaled="0"/>
                </a:gradFill>
              </a:defRPr>
            </a:lvl1pPr>
            <a:lvl2pPr marL="0" indent="0">
              <a:buFontTx/>
              <a:buNone/>
              <a:defRPr sz="1500"/>
            </a:lvl2pPr>
            <a:lvl3pPr marL="248501" indent="-123665">
              <a:buFont typeface="Arial" pitchFamily="34" charset="0"/>
              <a:buChar char="•"/>
              <a:tabLst>
                <a:tab pos="248501" algn="l"/>
              </a:tabLst>
              <a:defRPr/>
            </a:lvl3pPr>
            <a:lvl4pPr marL="381501" indent="-133001">
              <a:buFont typeface="Arial" pitchFamily="34" charset="0"/>
              <a:buChar char="•"/>
              <a:defRPr/>
            </a:lvl4pPr>
            <a:lvl5pPr marL="464333" indent="-82834">
              <a:buFont typeface="Arial" pitchFamily="34" charset="0"/>
              <a:buChar cha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Footer Placeholder 2"/>
          <p:cNvSpPr>
            <a:spLocks noGrp="1"/>
          </p:cNvSpPr>
          <p:nvPr>
            <p:ph type="ftr" sz="quarter" idx="11"/>
          </p:nvPr>
        </p:nvSpPr>
        <p:spPr>
          <a:xfrm>
            <a:off x="201930" y="4925200"/>
            <a:ext cx="4201991" cy="273168"/>
          </a:xfrm>
        </p:spPr>
        <p:txBody>
          <a:bodyPr/>
          <a:lstStyle>
            <a:lvl1pPr>
              <a:defRPr/>
            </a:lvl1pPr>
          </a:lstStyle>
          <a:p>
            <a:r>
              <a:rPr lang="en-US" dirty="0" smtClean="0">
                <a:gradFill>
                  <a:gsLst>
                    <a:gs pos="0">
                      <a:srgbClr val="DDDDDD">
                        <a:lumMod val="75000"/>
                      </a:srgbClr>
                    </a:gs>
                    <a:gs pos="100000">
                      <a:srgbClr val="DDDDDD">
                        <a:lumMod val="75000"/>
                      </a:srgbClr>
                    </a:gs>
                  </a:gsLst>
                  <a:lin ang="5400000" scaled="0"/>
                </a:gradFill>
              </a:rPr>
              <a:t>Microsoft Confidential © 2013 Microsoft Corporation. All rights reserved. </a:t>
            </a:r>
            <a:endParaRPr lang="en-US" dirty="0">
              <a:gradFill>
                <a:gsLst>
                  <a:gs pos="0">
                    <a:srgbClr val="DDDDDD">
                      <a:lumMod val="75000"/>
                    </a:srgbClr>
                  </a:gs>
                  <a:gs pos="100000">
                    <a:srgbClr val="DDDDDD">
                      <a:lumMod val="75000"/>
                    </a:srgbClr>
                  </a:gs>
                </a:gsLst>
                <a:lin ang="5400000" scaled="0"/>
              </a:gradFill>
            </a:endParaRPr>
          </a:p>
        </p:txBody>
      </p:sp>
      <p:sp>
        <p:nvSpPr>
          <p:cNvPr id="4" name="Slide Number Placeholder 3"/>
          <p:cNvSpPr>
            <a:spLocks noGrp="1"/>
          </p:cNvSpPr>
          <p:nvPr>
            <p:ph type="sldNum" sz="quarter" idx="12"/>
          </p:nvPr>
        </p:nvSpPr>
        <p:spPr/>
        <p:txBody>
          <a:bodyPr/>
          <a:lstStyle/>
          <a:p>
            <a:fld id="{25B1B22E-D3C8-4129-8E85-2E5037E3E69B}" type="slidenum">
              <a:rPr lang="en-US" smtClean="0">
                <a:gradFill>
                  <a:gsLst>
                    <a:gs pos="0">
                      <a:srgbClr val="DDDDDD">
                        <a:lumMod val="75000"/>
                      </a:srgbClr>
                    </a:gs>
                    <a:gs pos="100000">
                      <a:srgbClr val="DDDDDD">
                        <a:lumMod val="75000"/>
                      </a:srgbClr>
                    </a:gs>
                  </a:gsLst>
                  <a:lin ang="5400000" scaled="0"/>
                </a:gradFill>
              </a:rPr>
              <a:pPr/>
              <a:t>‹#›</a:t>
            </a:fld>
            <a:endParaRPr lang="en-US" dirty="0">
              <a:gradFill>
                <a:gsLst>
                  <a:gs pos="0">
                    <a:srgbClr val="DDDDDD">
                      <a:lumMod val="75000"/>
                    </a:srgbClr>
                  </a:gs>
                  <a:gs pos="100000">
                    <a:srgbClr val="DDDDDD">
                      <a:lumMod val="75000"/>
                    </a:srgbClr>
                  </a:gs>
                </a:gsLst>
                <a:lin ang="5400000" scaled="0"/>
              </a:gradFill>
            </a:endParaRPr>
          </a:p>
        </p:txBody>
      </p:sp>
    </p:spTree>
    <p:extLst>
      <p:ext uri="{BB962C8B-B14F-4D97-AF65-F5344CB8AC3E}">
        <p14:creationId xmlns:p14="http://schemas.microsoft.com/office/powerpoint/2010/main" val="311738973"/>
      </p:ext>
    </p:extLst>
  </p:cSld>
  <p:clrMapOvr>
    <a:masterClrMapping/>
  </p:clrMapOvr>
  <p:transition>
    <p:fade/>
  </p:transition>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wo Column TWO 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01934" y="1563486"/>
            <a:ext cx="4033911" cy="1738179"/>
          </a:xfrm>
        </p:spPr>
        <p:txBody>
          <a:bodyPr wrap="square">
            <a:spAutoFit/>
          </a:bodyPr>
          <a:lstStyle>
            <a:lvl1pPr marL="0" indent="0">
              <a:spcBef>
                <a:spcPts val="900"/>
              </a:spcBef>
              <a:buClr>
                <a:schemeClr val="tx1"/>
              </a:buClr>
              <a:buFont typeface="Wingdings" pitchFamily="2" charset="2"/>
              <a:buNone/>
              <a:defRPr lang="en-US" sz="2900" b="0" kern="1200" spc="0" baseline="0" dirty="0" smtClean="0">
                <a:gradFill>
                  <a:gsLst>
                    <a:gs pos="1250">
                      <a:schemeClr val="accent2"/>
                    </a:gs>
                    <a:gs pos="100000">
                      <a:schemeClr val="accent2"/>
                    </a:gs>
                  </a:gsLst>
                  <a:lin ang="5400000" scaled="0"/>
                </a:gradFill>
                <a:latin typeface="+mj-lt"/>
                <a:ea typeface="+mn-ea"/>
                <a:cs typeface="+mn-cs"/>
              </a:defRPr>
            </a:lvl1pPr>
            <a:lvl2pPr marL="0" indent="0">
              <a:buNone/>
              <a:defRPr sz="1500"/>
            </a:lvl2pPr>
            <a:lvl3pPr marL="170333" indent="0">
              <a:buNone/>
              <a:tabLst/>
              <a:defRPr sz="1500"/>
            </a:lvl3pPr>
            <a:lvl4pPr marL="338335" indent="0">
              <a:buNone/>
              <a:defRPr/>
            </a:lvl4pPr>
            <a:lvl5pPr marL="504002"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4908164" y="1563486"/>
            <a:ext cx="4033911" cy="1738179"/>
          </a:xfrm>
        </p:spPr>
        <p:txBody>
          <a:bodyPr wrap="square">
            <a:spAutoFit/>
          </a:bodyPr>
          <a:lstStyle>
            <a:lvl1pPr marL="0" indent="0">
              <a:spcBef>
                <a:spcPts val="900"/>
              </a:spcBef>
              <a:buClr>
                <a:schemeClr val="tx1"/>
              </a:buClr>
              <a:buFont typeface="Wingdings" pitchFamily="2" charset="2"/>
              <a:buNone/>
              <a:defRPr lang="en-US" sz="2900" b="0" kern="1200" spc="0" baseline="0" dirty="0" smtClean="0">
                <a:gradFill>
                  <a:gsLst>
                    <a:gs pos="1250">
                      <a:schemeClr val="accent2"/>
                    </a:gs>
                    <a:gs pos="100000">
                      <a:schemeClr val="accent2"/>
                    </a:gs>
                  </a:gsLst>
                  <a:lin ang="5400000" scaled="0"/>
                </a:gradFill>
                <a:latin typeface="+mj-lt"/>
                <a:ea typeface="+mn-ea"/>
                <a:cs typeface="+mn-cs"/>
              </a:defRPr>
            </a:lvl1pPr>
            <a:lvl2pPr marL="0" indent="0">
              <a:buNone/>
              <a:defRPr sz="1500"/>
            </a:lvl2pPr>
            <a:lvl3pPr marL="170333" indent="0">
              <a:buNone/>
              <a:tabLst/>
              <a:defRPr sz="1500"/>
            </a:lvl3pPr>
            <a:lvl4pPr marL="338335" indent="0">
              <a:buNone/>
              <a:defRPr/>
            </a:lvl4pPr>
            <a:lvl5pPr marL="504002"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Footer Placeholder 2"/>
          <p:cNvSpPr>
            <a:spLocks noGrp="1"/>
          </p:cNvSpPr>
          <p:nvPr>
            <p:ph type="ftr" sz="quarter" idx="12"/>
          </p:nvPr>
        </p:nvSpPr>
        <p:spPr>
          <a:xfrm>
            <a:off x="201930" y="4925200"/>
            <a:ext cx="4201991" cy="273168"/>
          </a:xfrm>
        </p:spPr>
        <p:txBody>
          <a:bodyPr/>
          <a:lstStyle>
            <a:lvl1pPr>
              <a:defRPr/>
            </a:lvl1pPr>
          </a:lstStyle>
          <a:p>
            <a:r>
              <a:rPr lang="en-US" dirty="0" smtClean="0">
                <a:gradFill>
                  <a:gsLst>
                    <a:gs pos="0">
                      <a:srgbClr val="DDDDDD">
                        <a:lumMod val="75000"/>
                      </a:srgbClr>
                    </a:gs>
                    <a:gs pos="100000">
                      <a:srgbClr val="DDDDDD">
                        <a:lumMod val="75000"/>
                      </a:srgbClr>
                    </a:gs>
                  </a:gsLst>
                  <a:lin ang="5400000" scaled="0"/>
                </a:gradFill>
              </a:rPr>
              <a:t>Microsoft Confidential © 2013 Microsoft Corporation. All rights reserved. </a:t>
            </a:r>
            <a:endParaRPr lang="en-US" dirty="0">
              <a:gradFill>
                <a:gsLst>
                  <a:gs pos="0">
                    <a:srgbClr val="DDDDDD">
                      <a:lumMod val="75000"/>
                    </a:srgbClr>
                  </a:gs>
                  <a:gs pos="100000">
                    <a:srgbClr val="DDDDDD">
                      <a:lumMod val="75000"/>
                    </a:srgbClr>
                  </a:gs>
                </a:gsLst>
                <a:lin ang="5400000" scaled="0"/>
              </a:gradFill>
            </a:endParaRPr>
          </a:p>
        </p:txBody>
      </p:sp>
      <p:sp>
        <p:nvSpPr>
          <p:cNvPr id="6" name="Slide Number Placeholder 5"/>
          <p:cNvSpPr>
            <a:spLocks noGrp="1"/>
          </p:cNvSpPr>
          <p:nvPr>
            <p:ph type="sldNum" sz="quarter" idx="13"/>
          </p:nvPr>
        </p:nvSpPr>
        <p:spPr/>
        <p:txBody>
          <a:bodyPr/>
          <a:lstStyle/>
          <a:p>
            <a:fld id="{25B1B22E-D3C8-4129-8E85-2E5037E3E69B}" type="slidenum">
              <a:rPr lang="en-US" smtClean="0">
                <a:gradFill>
                  <a:gsLst>
                    <a:gs pos="0">
                      <a:srgbClr val="DDDDDD">
                        <a:lumMod val="75000"/>
                      </a:srgbClr>
                    </a:gs>
                    <a:gs pos="100000">
                      <a:srgbClr val="DDDDDD">
                        <a:lumMod val="75000"/>
                      </a:srgbClr>
                    </a:gs>
                  </a:gsLst>
                  <a:lin ang="5400000" scaled="0"/>
                </a:gradFill>
              </a:rPr>
              <a:pPr/>
              <a:t>‹#›</a:t>
            </a:fld>
            <a:endParaRPr lang="en-US" dirty="0">
              <a:gradFill>
                <a:gsLst>
                  <a:gs pos="0">
                    <a:srgbClr val="DDDDDD">
                      <a:lumMod val="75000"/>
                    </a:srgbClr>
                  </a:gs>
                  <a:gs pos="100000">
                    <a:srgbClr val="DDDDDD">
                      <a:lumMod val="75000"/>
                    </a:srgbClr>
                  </a:gs>
                </a:gsLst>
                <a:lin ang="5400000" scaled="0"/>
              </a:gradFill>
            </a:endParaRPr>
          </a:p>
        </p:txBody>
      </p:sp>
    </p:spTree>
    <p:extLst>
      <p:ext uri="{BB962C8B-B14F-4D97-AF65-F5344CB8AC3E}">
        <p14:creationId xmlns:p14="http://schemas.microsoft.com/office/powerpoint/2010/main" val="2871083180"/>
      </p:ext>
    </p:extLst>
  </p:cSld>
  <p:clrMapOvr>
    <a:masterClrMapping/>
  </p:clrMapOvr>
  <p:transition>
    <p:fade/>
  </p:transition>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01934" y="1563133"/>
            <a:ext cx="4033911" cy="1738179"/>
          </a:xfrm>
        </p:spPr>
        <p:txBody>
          <a:bodyPr wrap="square">
            <a:spAutoFit/>
          </a:bodyPr>
          <a:lstStyle>
            <a:lvl1pPr marL="0" indent="0">
              <a:spcBef>
                <a:spcPts val="900"/>
              </a:spcBef>
              <a:buClr>
                <a:schemeClr val="tx1"/>
              </a:buClr>
              <a:buFont typeface="Wingdings" pitchFamily="2" charset="2"/>
              <a:buNone/>
              <a:defRPr sz="2900"/>
            </a:lvl1pPr>
            <a:lvl2pPr marL="0" indent="0">
              <a:buNone/>
              <a:defRPr sz="1500"/>
            </a:lvl2pPr>
            <a:lvl3pPr marL="170333" indent="0">
              <a:buNone/>
              <a:tabLst/>
              <a:defRPr sz="1500"/>
            </a:lvl3pPr>
            <a:lvl4pPr marL="338335" indent="0">
              <a:buNone/>
              <a:defRPr/>
            </a:lvl4pPr>
            <a:lvl5pPr marL="504002"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4908164" y="1563133"/>
            <a:ext cx="4033911" cy="1738179"/>
          </a:xfrm>
        </p:spPr>
        <p:txBody>
          <a:bodyPr wrap="square">
            <a:spAutoFit/>
          </a:bodyPr>
          <a:lstStyle>
            <a:lvl1pPr marL="0" indent="0">
              <a:spcBef>
                <a:spcPts val="900"/>
              </a:spcBef>
              <a:buClr>
                <a:schemeClr val="tx1"/>
              </a:buClr>
              <a:buFont typeface="Wingdings" pitchFamily="2" charset="2"/>
              <a:buNone/>
              <a:defRPr sz="2900"/>
            </a:lvl1pPr>
            <a:lvl2pPr marL="0" indent="0">
              <a:buNone/>
              <a:defRPr sz="1500"/>
            </a:lvl2pPr>
            <a:lvl3pPr marL="170333" indent="0">
              <a:buNone/>
              <a:tabLst/>
              <a:defRPr sz="1500"/>
            </a:lvl3pPr>
            <a:lvl4pPr marL="338335" indent="0">
              <a:buNone/>
              <a:defRPr/>
            </a:lvl4pPr>
            <a:lvl5pPr marL="504002"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Footer Placeholder 2"/>
          <p:cNvSpPr>
            <a:spLocks noGrp="1"/>
          </p:cNvSpPr>
          <p:nvPr>
            <p:ph type="ftr" sz="quarter" idx="12"/>
          </p:nvPr>
        </p:nvSpPr>
        <p:spPr>
          <a:xfrm>
            <a:off x="201930" y="4925200"/>
            <a:ext cx="4201991" cy="273168"/>
          </a:xfrm>
        </p:spPr>
        <p:txBody>
          <a:bodyPr/>
          <a:lstStyle>
            <a:lvl1pPr>
              <a:defRPr/>
            </a:lvl1pPr>
          </a:lstStyle>
          <a:p>
            <a:r>
              <a:rPr lang="en-US" dirty="0" smtClean="0">
                <a:gradFill>
                  <a:gsLst>
                    <a:gs pos="0">
                      <a:srgbClr val="DDDDDD">
                        <a:lumMod val="75000"/>
                      </a:srgbClr>
                    </a:gs>
                    <a:gs pos="100000">
                      <a:srgbClr val="DDDDDD">
                        <a:lumMod val="75000"/>
                      </a:srgbClr>
                    </a:gs>
                  </a:gsLst>
                  <a:lin ang="5400000" scaled="0"/>
                </a:gradFill>
              </a:rPr>
              <a:t>Microsoft Confidential © 2013 Microsoft Corporation. All rights reserved. </a:t>
            </a:r>
            <a:endParaRPr lang="en-US" dirty="0">
              <a:gradFill>
                <a:gsLst>
                  <a:gs pos="0">
                    <a:srgbClr val="DDDDDD">
                      <a:lumMod val="75000"/>
                    </a:srgbClr>
                  </a:gs>
                  <a:gs pos="100000">
                    <a:srgbClr val="DDDDDD">
                      <a:lumMod val="75000"/>
                    </a:srgbClr>
                  </a:gs>
                </a:gsLst>
                <a:lin ang="5400000" scaled="0"/>
              </a:gradFill>
            </a:endParaRPr>
          </a:p>
        </p:txBody>
      </p:sp>
      <p:sp>
        <p:nvSpPr>
          <p:cNvPr id="6" name="Slide Number Placeholder 5"/>
          <p:cNvSpPr>
            <a:spLocks noGrp="1"/>
          </p:cNvSpPr>
          <p:nvPr>
            <p:ph type="sldNum" sz="quarter" idx="13"/>
          </p:nvPr>
        </p:nvSpPr>
        <p:spPr/>
        <p:txBody>
          <a:bodyPr/>
          <a:lstStyle/>
          <a:p>
            <a:fld id="{25B1B22E-D3C8-4129-8E85-2E5037E3E69B}" type="slidenum">
              <a:rPr lang="en-US" smtClean="0">
                <a:gradFill>
                  <a:gsLst>
                    <a:gs pos="0">
                      <a:srgbClr val="DDDDDD">
                        <a:lumMod val="75000"/>
                      </a:srgbClr>
                    </a:gs>
                    <a:gs pos="100000">
                      <a:srgbClr val="DDDDDD">
                        <a:lumMod val="75000"/>
                      </a:srgbClr>
                    </a:gs>
                  </a:gsLst>
                  <a:lin ang="5400000" scaled="0"/>
                </a:gradFill>
              </a:rPr>
              <a:pPr/>
              <a:t>‹#›</a:t>
            </a:fld>
            <a:endParaRPr lang="en-US" dirty="0">
              <a:gradFill>
                <a:gsLst>
                  <a:gs pos="0">
                    <a:srgbClr val="DDDDDD">
                      <a:lumMod val="75000"/>
                    </a:srgbClr>
                  </a:gs>
                  <a:gs pos="100000">
                    <a:srgbClr val="DDDDDD">
                      <a:lumMod val="75000"/>
                    </a:srgbClr>
                  </a:gs>
                </a:gsLst>
                <a:lin ang="5400000" scaled="0"/>
              </a:gradFill>
            </a:endParaRPr>
          </a:p>
        </p:txBody>
      </p:sp>
    </p:spTree>
    <p:extLst>
      <p:ext uri="{BB962C8B-B14F-4D97-AF65-F5344CB8AC3E}">
        <p14:creationId xmlns:p14="http://schemas.microsoft.com/office/powerpoint/2010/main" val="2713909679"/>
      </p:ext>
    </p:extLst>
  </p:cSld>
  <p:clrMapOvr>
    <a:masterClrMapping/>
  </p:clrMapOvr>
  <p:transition>
    <p:fade/>
  </p:transition>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a:xfrm>
            <a:off x="201930" y="4822596"/>
            <a:ext cx="4201991" cy="273168"/>
          </a:xfrm>
        </p:spPr>
        <p:txBody>
          <a:bodyPr/>
          <a:lstStyle>
            <a:lvl1pPr>
              <a:defRPr/>
            </a:lvl1pPr>
          </a:lstStyle>
          <a:p>
            <a:r>
              <a:rPr lang="en-US" dirty="0" smtClean="0">
                <a:gradFill>
                  <a:gsLst>
                    <a:gs pos="0">
                      <a:srgbClr val="DDDDDD">
                        <a:lumMod val="75000"/>
                      </a:srgbClr>
                    </a:gs>
                    <a:gs pos="100000">
                      <a:srgbClr val="DDDDDD">
                        <a:lumMod val="75000"/>
                      </a:srgbClr>
                    </a:gs>
                  </a:gsLst>
                  <a:lin ang="5400000" scaled="0"/>
                </a:gradFill>
              </a:rPr>
              <a:t>Microsoft Confidential © 2013 Microsoft Corporation. All rights reserved. </a:t>
            </a:r>
            <a:endParaRPr lang="en-US" dirty="0">
              <a:gradFill>
                <a:gsLst>
                  <a:gs pos="0">
                    <a:srgbClr val="DDDDDD">
                      <a:lumMod val="75000"/>
                    </a:srgbClr>
                  </a:gs>
                  <a:gs pos="100000">
                    <a:srgbClr val="DDDDDD">
                      <a:lumMod val="75000"/>
                    </a:srgbClr>
                  </a:gs>
                </a:gsLst>
                <a:lin ang="5400000" scaled="0"/>
              </a:gradFill>
            </a:endParaRPr>
          </a:p>
        </p:txBody>
      </p:sp>
      <p:sp>
        <p:nvSpPr>
          <p:cNvPr id="4" name="Slide Number Placeholder 3"/>
          <p:cNvSpPr>
            <a:spLocks noGrp="1"/>
          </p:cNvSpPr>
          <p:nvPr>
            <p:ph type="sldNum" sz="quarter" idx="11"/>
          </p:nvPr>
        </p:nvSpPr>
        <p:spPr>
          <a:xfrm>
            <a:off x="6808395" y="4822596"/>
            <a:ext cx="2133678" cy="273168"/>
          </a:xfrm>
        </p:spPr>
        <p:txBody>
          <a:bodyPr/>
          <a:lstStyle/>
          <a:p>
            <a:fld id="{25B1B22E-D3C8-4129-8E85-2E5037E3E69B}" type="slidenum">
              <a:rPr lang="en-US" smtClean="0">
                <a:gradFill>
                  <a:gsLst>
                    <a:gs pos="0">
                      <a:srgbClr val="DDDDDD">
                        <a:lumMod val="75000"/>
                      </a:srgbClr>
                    </a:gs>
                    <a:gs pos="100000">
                      <a:srgbClr val="DDDDDD">
                        <a:lumMod val="75000"/>
                      </a:srgbClr>
                    </a:gs>
                  </a:gsLst>
                  <a:lin ang="5400000" scaled="0"/>
                </a:gradFill>
              </a:rPr>
              <a:pPr/>
              <a:t>‹#›</a:t>
            </a:fld>
            <a:endParaRPr lang="en-US" dirty="0">
              <a:gradFill>
                <a:gsLst>
                  <a:gs pos="0">
                    <a:srgbClr val="DDDDDD">
                      <a:lumMod val="75000"/>
                    </a:srgbClr>
                  </a:gs>
                  <a:gs pos="100000">
                    <a:srgbClr val="DDDDDD">
                      <a:lumMod val="75000"/>
                    </a:srgbClr>
                  </a:gs>
                </a:gsLst>
                <a:lin ang="5400000" scaled="0"/>
              </a:gradFill>
            </a:endParaRPr>
          </a:p>
        </p:txBody>
      </p:sp>
    </p:spTree>
    <p:extLst>
      <p:ext uri="{BB962C8B-B14F-4D97-AF65-F5344CB8AC3E}">
        <p14:creationId xmlns:p14="http://schemas.microsoft.com/office/powerpoint/2010/main" val="2546576322"/>
      </p:ext>
    </p:extLst>
  </p:cSld>
  <p:clrMapOvr>
    <a:masterClrMapping/>
  </p:clrMapOvr>
  <p:transition>
    <p:fade/>
  </p:transition>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201930" y="4925200"/>
            <a:ext cx="4201991" cy="273168"/>
          </a:xfrm>
        </p:spPr>
        <p:txBody>
          <a:bodyPr/>
          <a:lstStyle>
            <a:lvl1pPr>
              <a:defRPr/>
            </a:lvl1pPr>
          </a:lstStyle>
          <a:p>
            <a:r>
              <a:rPr lang="en-US" dirty="0" smtClean="0">
                <a:gradFill>
                  <a:gsLst>
                    <a:gs pos="0">
                      <a:srgbClr val="DDDDDD">
                        <a:lumMod val="75000"/>
                      </a:srgbClr>
                    </a:gs>
                    <a:gs pos="100000">
                      <a:srgbClr val="DDDDDD">
                        <a:lumMod val="75000"/>
                      </a:srgbClr>
                    </a:gs>
                  </a:gsLst>
                  <a:lin ang="5400000" scaled="0"/>
                </a:gradFill>
              </a:rPr>
              <a:t>Microsoft Confidential © 2013 Microsoft Corporation. All rights reserved. </a:t>
            </a:r>
            <a:endParaRPr lang="en-US" dirty="0">
              <a:gradFill>
                <a:gsLst>
                  <a:gs pos="0">
                    <a:srgbClr val="DDDDDD">
                      <a:lumMod val="75000"/>
                    </a:srgbClr>
                  </a:gs>
                  <a:gs pos="100000">
                    <a:srgbClr val="DDDDDD">
                      <a:lumMod val="75000"/>
                    </a:srgbClr>
                  </a:gs>
                </a:gsLst>
                <a:lin ang="5400000" scaled="0"/>
              </a:gradFill>
            </a:endParaRPr>
          </a:p>
        </p:txBody>
      </p:sp>
      <p:sp>
        <p:nvSpPr>
          <p:cNvPr id="3" name="Slide Number Placeholder 2"/>
          <p:cNvSpPr>
            <a:spLocks noGrp="1"/>
          </p:cNvSpPr>
          <p:nvPr>
            <p:ph type="sldNum" sz="quarter" idx="11"/>
          </p:nvPr>
        </p:nvSpPr>
        <p:spPr/>
        <p:txBody>
          <a:bodyPr/>
          <a:lstStyle/>
          <a:p>
            <a:fld id="{25B1B22E-D3C8-4129-8E85-2E5037E3E69B}" type="slidenum">
              <a:rPr lang="en-US" smtClean="0">
                <a:gradFill>
                  <a:gsLst>
                    <a:gs pos="0">
                      <a:srgbClr val="DDDDDD">
                        <a:lumMod val="75000"/>
                      </a:srgbClr>
                    </a:gs>
                    <a:gs pos="100000">
                      <a:srgbClr val="DDDDDD">
                        <a:lumMod val="75000"/>
                      </a:srgbClr>
                    </a:gs>
                  </a:gsLst>
                  <a:lin ang="5400000" scaled="0"/>
                </a:gradFill>
              </a:rPr>
              <a:pPr/>
              <a:t>‹#›</a:t>
            </a:fld>
            <a:endParaRPr lang="en-US" dirty="0">
              <a:gradFill>
                <a:gsLst>
                  <a:gs pos="0">
                    <a:srgbClr val="DDDDDD">
                      <a:lumMod val="75000"/>
                    </a:srgbClr>
                  </a:gs>
                  <a:gs pos="100000">
                    <a:srgbClr val="DDDDDD">
                      <a:lumMod val="75000"/>
                    </a:srgbClr>
                  </a:gs>
                </a:gsLst>
                <a:lin ang="5400000" scaled="0"/>
              </a:gradFill>
            </a:endParaRPr>
          </a:p>
        </p:txBody>
      </p:sp>
    </p:spTree>
    <p:extLst>
      <p:ext uri="{BB962C8B-B14F-4D97-AF65-F5344CB8AC3E}">
        <p14:creationId xmlns:p14="http://schemas.microsoft.com/office/powerpoint/2010/main" val="1054100438"/>
      </p:ext>
    </p:extLst>
  </p:cSld>
  <p:clrMapOvr>
    <a:masterClrMapping/>
  </p:clrMapOvr>
  <p:transition>
    <p:fade/>
  </p:transition>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Right Slide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201930" y="4925200"/>
            <a:ext cx="4201991" cy="273168"/>
          </a:xfrm>
        </p:spPr>
        <p:txBody>
          <a:bodyPr/>
          <a:lstStyle>
            <a:lvl1pPr>
              <a:defRPr/>
            </a:lvl1pPr>
          </a:lstStyle>
          <a:p>
            <a:r>
              <a:rPr lang="en-US" dirty="0" smtClean="0">
                <a:gradFill>
                  <a:gsLst>
                    <a:gs pos="0">
                      <a:srgbClr val="DDDDDD">
                        <a:lumMod val="75000"/>
                      </a:srgbClr>
                    </a:gs>
                    <a:gs pos="100000">
                      <a:srgbClr val="DDDDDD">
                        <a:lumMod val="75000"/>
                      </a:srgbClr>
                    </a:gs>
                  </a:gsLst>
                  <a:lin ang="5400000" scaled="0"/>
                </a:gradFill>
              </a:rPr>
              <a:t>Microsoft Confidential © 2013 Microsoft Corporation. All rights reserved. </a:t>
            </a:r>
            <a:endParaRPr lang="en-US" dirty="0">
              <a:gradFill>
                <a:gsLst>
                  <a:gs pos="0">
                    <a:srgbClr val="DDDDDD">
                      <a:lumMod val="75000"/>
                    </a:srgbClr>
                  </a:gs>
                  <a:gs pos="100000">
                    <a:srgbClr val="DDDDDD">
                      <a:lumMod val="75000"/>
                    </a:srgbClr>
                  </a:gs>
                </a:gsLst>
                <a:lin ang="5400000" scaled="0"/>
              </a:gradFill>
            </a:endParaRPr>
          </a:p>
        </p:txBody>
      </p:sp>
      <p:sp>
        <p:nvSpPr>
          <p:cNvPr id="4" name="Slide Number Placeholder 3"/>
          <p:cNvSpPr>
            <a:spLocks noGrp="1"/>
          </p:cNvSpPr>
          <p:nvPr>
            <p:ph type="sldNum" sz="quarter" idx="11"/>
          </p:nvPr>
        </p:nvSpPr>
        <p:spPr/>
        <p:txBody>
          <a:bodyPr/>
          <a:lstStyle/>
          <a:p>
            <a:fld id="{25B1B22E-D3C8-4129-8E85-2E5037E3E69B}" type="slidenum">
              <a:rPr lang="en-US" smtClean="0">
                <a:gradFill>
                  <a:gsLst>
                    <a:gs pos="0">
                      <a:srgbClr val="DDDDDD">
                        <a:lumMod val="75000"/>
                      </a:srgbClr>
                    </a:gs>
                    <a:gs pos="100000">
                      <a:srgbClr val="DDDDDD">
                        <a:lumMod val="75000"/>
                      </a:srgbClr>
                    </a:gs>
                  </a:gsLst>
                  <a:lin ang="5400000" scaled="0"/>
                </a:gradFill>
              </a:rPr>
              <a:pPr/>
              <a:t>‹#›</a:t>
            </a:fld>
            <a:endParaRPr lang="en-US" dirty="0">
              <a:gradFill>
                <a:gsLst>
                  <a:gs pos="0">
                    <a:srgbClr val="DDDDDD">
                      <a:lumMod val="75000"/>
                    </a:srgbClr>
                  </a:gs>
                  <a:gs pos="100000">
                    <a:srgbClr val="DDDDDD">
                      <a:lumMod val="75000"/>
                    </a:srgbClr>
                  </a:gs>
                </a:gsLst>
                <a:lin ang="5400000" scaled="0"/>
              </a:gradFill>
            </a:endParaRPr>
          </a:p>
        </p:txBody>
      </p:sp>
      <p:sp>
        <p:nvSpPr>
          <p:cNvPr id="6" name="Text Placeholder 5"/>
          <p:cNvSpPr>
            <a:spLocks noGrp="1"/>
          </p:cNvSpPr>
          <p:nvPr>
            <p:ph type="body" sz="quarter" idx="12"/>
          </p:nvPr>
        </p:nvSpPr>
        <p:spPr>
          <a:xfrm>
            <a:off x="4235841" y="1557293"/>
            <a:ext cx="4706230" cy="1683538"/>
          </a:xfrm>
        </p:spPr>
        <p:txBody>
          <a:bodyPr/>
          <a:lstStyle>
            <a:lvl1pPr>
              <a:spcBef>
                <a:spcPts val="882"/>
              </a:spcBef>
              <a:defRPr b="0">
                <a:gradFill>
                  <a:gsLst>
                    <a:gs pos="1250">
                      <a:schemeClr val="accent2"/>
                    </a:gs>
                    <a:gs pos="100000">
                      <a:schemeClr val="accent2"/>
                    </a:gs>
                  </a:gsLst>
                  <a:lin ang="5400000" scaled="0"/>
                </a:gradFill>
              </a:defRPr>
            </a:lvl1pPr>
            <a:lvl2pPr>
              <a:defRPr sz="1500"/>
            </a:lvl2pPr>
            <a:lvl3pPr>
              <a:defRPr sz="13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itle 4"/>
          <p:cNvSpPr>
            <a:spLocks noGrp="1"/>
          </p:cNvSpPr>
          <p:nvPr>
            <p:ph type="title"/>
          </p:nvPr>
        </p:nvSpPr>
        <p:spPr>
          <a:xfrm>
            <a:off x="4236645" y="217133"/>
            <a:ext cx="4707166" cy="1107996"/>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2175731273"/>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389437" y="1085852"/>
            <a:ext cx="8363938" cy="1500411"/>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59644192"/>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 SECTION | DEMO BLU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15"/>
          <p:cNvSpPr/>
          <p:nvPr userDrawn="1"/>
        </p:nvSpPr>
        <p:spPr bwMode="auto">
          <a:xfrm>
            <a:off x="6252801" y="3580373"/>
            <a:ext cx="2891203" cy="1563129"/>
          </a:xfrm>
          <a:prstGeom prst="rect">
            <a:avLst/>
          </a:prstGeom>
          <a:solidFill>
            <a:schemeClr val="accent1">
              <a:alpha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67197" tIns="33599" rIns="67197" bIns="33599" numCol="1" rtlCol="0" anchor="ctr" anchorCtr="0" compatLnSpc="1">
            <a:prstTxWarp prst="textNoShape">
              <a:avLst/>
            </a:prstTxWarp>
          </a:bodyPr>
          <a:lstStyle/>
          <a:p>
            <a:pPr algn="ctr" defTabSz="671780" fontAlgn="base">
              <a:spcBef>
                <a:spcPct val="0"/>
              </a:spcBef>
              <a:spcAft>
                <a:spcPct val="0"/>
              </a:spcAft>
            </a:pPr>
            <a:endParaRPr lang="en-US" sz="1500" dirty="0">
              <a:gradFill>
                <a:gsLst>
                  <a:gs pos="0">
                    <a:srgbClr val="FFFFFF"/>
                  </a:gs>
                  <a:gs pos="100000">
                    <a:srgbClr val="FFFFFF"/>
                  </a:gs>
                </a:gsLst>
                <a:lin ang="5400000" scaled="0"/>
              </a:gradFill>
            </a:endParaRPr>
          </a:p>
        </p:txBody>
      </p:sp>
      <p:sp>
        <p:nvSpPr>
          <p:cNvPr id="12" name="Rectangle 11"/>
          <p:cNvSpPr/>
          <p:nvPr userDrawn="1"/>
        </p:nvSpPr>
        <p:spPr bwMode="auto">
          <a:xfrm>
            <a:off x="3" y="3580373"/>
            <a:ext cx="6252796" cy="1563129"/>
          </a:xfrm>
          <a:prstGeom prst="rect">
            <a:avLst/>
          </a:prstGeom>
          <a:solidFill>
            <a:schemeClr val="accent2">
              <a:alpha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67197" tIns="33599" rIns="67197" bIns="33599" numCol="1" rtlCol="0" anchor="ctr" anchorCtr="0" compatLnSpc="1">
            <a:prstTxWarp prst="textNoShape">
              <a:avLst/>
            </a:prstTxWarp>
          </a:bodyPr>
          <a:lstStyle/>
          <a:p>
            <a:pPr algn="ctr" defTabSz="671780" fontAlgn="base">
              <a:spcBef>
                <a:spcPct val="0"/>
              </a:spcBef>
              <a:spcAft>
                <a:spcPct val="0"/>
              </a:spcAft>
            </a:pPr>
            <a:endParaRPr lang="en-US" sz="1500" dirty="0">
              <a:gradFill>
                <a:gsLst>
                  <a:gs pos="0">
                    <a:srgbClr val="FFFFFF"/>
                  </a:gs>
                  <a:gs pos="100000">
                    <a:srgbClr val="FFFFFF"/>
                  </a:gs>
                </a:gsLst>
                <a:lin ang="5400000" scaled="0"/>
              </a:gradFill>
            </a:endParaRPr>
          </a:p>
        </p:txBody>
      </p:sp>
      <p:sp>
        <p:nvSpPr>
          <p:cNvPr id="9" name="Title 1"/>
          <p:cNvSpPr>
            <a:spLocks noGrp="1"/>
          </p:cNvSpPr>
          <p:nvPr>
            <p:ph type="title" hasCustomPrompt="1"/>
          </p:nvPr>
        </p:nvSpPr>
        <p:spPr bwMode="white">
          <a:xfrm>
            <a:off x="89878" y="3580373"/>
            <a:ext cx="6162920" cy="1243706"/>
          </a:xfrm>
          <a:noFill/>
        </p:spPr>
        <p:txBody>
          <a:bodyPr lIns="107520" tIns="67199" rIns="107520" bIns="67199" anchor="t" anchorCtr="0"/>
          <a:lstStyle>
            <a:lvl1pPr>
              <a:defRPr sz="4000" spc="-74" baseline="0">
                <a:gradFill>
                  <a:gsLst>
                    <a:gs pos="5833">
                      <a:srgbClr val="FFFFFF"/>
                    </a:gs>
                    <a:gs pos="18000">
                      <a:srgbClr val="FFFFFF"/>
                    </a:gs>
                  </a:gsLst>
                  <a:lin ang="5400000" scaled="0"/>
                </a:gradFill>
              </a:defRPr>
            </a:lvl1pPr>
          </a:lstStyle>
          <a:p>
            <a:pPr lvl="0"/>
            <a:r>
              <a:rPr lang="en-US" dirty="0" smtClean="0"/>
              <a:t>Click to edit Master text styles</a:t>
            </a:r>
          </a:p>
        </p:txBody>
      </p:sp>
      <p:sp>
        <p:nvSpPr>
          <p:cNvPr id="3" name="Text Placeholder 2"/>
          <p:cNvSpPr>
            <a:spLocks noGrp="1"/>
          </p:cNvSpPr>
          <p:nvPr>
            <p:ph type="body" sz="quarter" idx="14"/>
          </p:nvPr>
        </p:nvSpPr>
        <p:spPr bwMode="ltGray">
          <a:xfrm>
            <a:off x="6252799" y="3580372"/>
            <a:ext cx="2891202" cy="1014458"/>
          </a:xfrm>
          <a:noFill/>
        </p:spPr>
        <p:txBody>
          <a:bodyPr tIns="80640" bIns="80640">
            <a:noAutofit/>
          </a:bodyPr>
          <a:lstStyle>
            <a:lvl1pPr marL="0" indent="0">
              <a:spcBef>
                <a:spcPts val="0"/>
              </a:spcBef>
              <a:buNone/>
              <a:defRPr sz="1300" b="0">
                <a:solidFill>
                  <a:schemeClr val="bg1"/>
                </a:solidFill>
                <a:latin typeface="+mn-lt"/>
              </a:defRPr>
            </a:lvl1pPr>
          </a:lstStyle>
          <a:p>
            <a:pPr lvl="0"/>
            <a:r>
              <a:rPr lang="en-US" smtClean="0"/>
              <a:t>Click to edit Master text styles</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gray">
          <a:xfrm>
            <a:off x="7429354" y="4684758"/>
            <a:ext cx="1527242" cy="212021"/>
          </a:xfrm>
          <a:prstGeom prst="rect">
            <a:avLst/>
          </a:prstGeom>
        </p:spPr>
      </p:pic>
    </p:spTree>
    <p:extLst>
      <p:ext uri="{BB962C8B-B14F-4D97-AF65-F5344CB8AC3E}">
        <p14:creationId xmlns:p14="http://schemas.microsoft.com/office/powerpoint/2010/main" val="92644725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 SECTION | DEMO BLU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15"/>
          <p:cNvSpPr/>
          <p:nvPr userDrawn="1"/>
        </p:nvSpPr>
        <p:spPr bwMode="auto">
          <a:xfrm>
            <a:off x="6252801" y="3580373"/>
            <a:ext cx="2891203" cy="1563129"/>
          </a:xfrm>
          <a:prstGeom prst="rect">
            <a:avLst/>
          </a:prstGeom>
          <a:solidFill>
            <a:schemeClr val="accent1">
              <a:alpha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67197" tIns="33599" rIns="67197" bIns="33599" numCol="1" rtlCol="0" anchor="ctr" anchorCtr="0" compatLnSpc="1">
            <a:prstTxWarp prst="textNoShape">
              <a:avLst/>
            </a:prstTxWarp>
          </a:bodyPr>
          <a:lstStyle/>
          <a:p>
            <a:pPr algn="ctr" defTabSz="671780" fontAlgn="base">
              <a:spcBef>
                <a:spcPct val="0"/>
              </a:spcBef>
              <a:spcAft>
                <a:spcPct val="0"/>
              </a:spcAft>
            </a:pPr>
            <a:endParaRPr lang="en-US" sz="1500" dirty="0">
              <a:gradFill>
                <a:gsLst>
                  <a:gs pos="0">
                    <a:srgbClr val="FFFFFF"/>
                  </a:gs>
                  <a:gs pos="100000">
                    <a:srgbClr val="FFFFFF"/>
                  </a:gs>
                </a:gsLst>
                <a:lin ang="5400000" scaled="0"/>
              </a:gradFill>
            </a:endParaRPr>
          </a:p>
        </p:txBody>
      </p:sp>
      <p:sp>
        <p:nvSpPr>
          <p:cNvPr id="12" name="Rectangle 11"/>
          <p:cNvSpPr/>
          <p:nvPr userDrawn="1"/>
        </p:nvSpPr>
        <p:spPr bwMode="auto">
          <a:xfrm>
            <a:off x="3" y="3580373"/>
            <a:ext cx="6252796" cy="1563129"/>
          </a:xfrm>
          <a:prstGeom prst="rect">
            <a:avLst/>
          </a:prstGeom>
          <a:solidFill>
            <a:schemeClr val="accent2">
              <a:alpha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67197" tIns="33599" rIns="67197" bIns="33599" numCol="1" rtlCol="0" anchor="ctr" anchorCtr="0" compatLnSpc="1">
            <a:prstTxWarp prst="textNoShape">
              <a:avLst/>
            </a:prstTxWarp>
          </a:bodyPr>
          <a:lstStyle/>
          <a:p>
            <a:pPr algn="ctr" defTabSz="671780" fontAlgn="base">
              <a:spcBef>
                <a:spcPct val="0"/>
              </a:spcBef>
              <a:spcAft>
                <a:spcPct val="0"/>
              </a:spcAft>
            </a:pPr>
            <a:endParaRPr lang="en-US" sz="1500" dirty="0">
              <a:gradFill>
                <a:gsLst>
                  <a:gs pos="0">
                    <a:srgbClr val="FFFFFF"/>
                  </a:gs>
                  <a:gs pos="100000">
                    <a:srgbClr val="FFFFFF"/>
                  </a:gs>
                </a:gsLst>
                <a:lin ang="5400000" scaled="0"/>
              </a:gradFill>
            </a:endParaRPr>
          </a:p>
        </p:txBody>
      </p:sp>
      <p:sp>
        <p:nvSpPr>
          <p:cNvPr id="9" name="Title 1"/>
          <p:cNvSpPr>
            <a:spLocks noGrp="1"/>
          </p:cNvSpPr>
          <p:nvPr>
            <p:ph type="title" hasCustomPrompt="1"/>
          </p:nvPr>
        </p:nvSpPr>
        <p:spPr bwMode="white">
          <a:xfrm>
            <a:off x="89880" y="3580373"/>
            <a:ext cx="6162921" cy="1243706"/>
          </a:xfrm>
          <a:noFill/>
        </p:spPr>
        <p:txBody>
          <a:bodyPr lIns="107520" tIns="67199" rIns="107520" bIns="67199" anchor="t" anchorCtr="0"/>
          <a:lstStyle>
            <a:lvl1pPr>
              <a:defRPr sz="4000" spc="-74" baseline="0">
                <a:gradFill>
                  <a:gsLst>
                    <a:gs pos="5833">
                      <a:srgbClr val="FFFFFF"/>
                    </a:gs>
                    <a:gs pos="18000">
                      <a:srgbClr val="FFFFFF"/>
                    </a:gs>
                  </a:gsLst>
                  <a:lin ang="5400000" scaled="0"/>
                </a:gradFill>
              </a:defRPr>
            </a:lvl1pPr>
          </a:lstStyle>
          <a:p>
            <a:pPr lvl="0"/>
            <a:r>
              <a:rPr lang="en-US" dirty="0" smtClean="0"/>
              <a:t>Click to edit Master text styles</a:t>
            </a:r>
          </a:p>
        </p:txBody>
      </p:sp>
      <p:sp>
        <p:nvSpPr>
          <p:cNvPr id="3" name="Text Placeholder 2"/>
          <p:cNvSpPr>
            <a:spLocks noGrp="1"/>
          </p:cNvSpPr>
          <p:nvPr>
            <p:ph type="body" sz="quarter" idx="14"/>
          </p:nvPr>
        </p:nvSpPr>
        <p:spPr bwMode="ltGray">
          <a:xfrm>
            <a:off x="6252799" y="3580372"/>
            <a:ext cx="2891202" cy="1014458"/>
          </a:xfrm>
          <a:noFill/>
        </p:spPr>
        <p:txBody>
          <a:bodyPr tIns="80640" bIns="80640">
            <a:noAutofit/>
          </a:bodyPr>
          <a:lstStyle>
            <a:lvl1pPr marL="0" indent="0">
              <a:spcBef>
                <a:spcPts val="0"/>
              </a:spcBef>
              <a:buNone/>
              <a:defRPr sz="1300" b="0">
                <a:solidFill>
                  <a:schemeClr val="bg1"/>
                </a:solidFill>
                <a:latin typeface="+mn-lt"/>
              </a:defRPr>
            </a:lvl1pPr>
          </a:lstStyle>
          <a:p>
            <a:pPr lvl="0"/>
            <a:r>
              <a:rPr lang="en-US" smtClean="0"/>
              <a:t>Click to edit Master text styles</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gray">
          <a:xfrm>
            <a:off x="7429354" y="4684758"/>
            <a:ext cx="1527242" cy="212021"/>
          </a:xfrm>
          <a:prstGeom prst="rect">
            <a:avLst/>
          </a:prstGeom>
        </p:spPr>
      </p:pic>
    </p:spTree>
    <p:extLst>
      <p:ext uri="{BB962C8B-B14F-4D97-AF65-F5344CB8AC3E}">
        <p14:creationId xmlns:p14="http://schemas.microsoft.com/office/powerpoint/2010/main" val="41790707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 SECTION | DEMO BLU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15"/>
          <p:cNvSpPr/>
          <p:nvPr userDrawn="1"/>
        </p:nvSpPr>
        <p:spPr bwMode="auto">
          <a:xfrm>
            <a:off x="6252801" y="3580373"/>
            <a:ext cx="2891203" cy="1563129"/>
          </a:xfrm>
          <a:prstGeom prst="rect">
            <a:avLst/>
          </a:prstGeom>
          <a:solidFill>
            <a:schemeClr val="accent1">
              <a:alpha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67197" tIns="33599" rIns="67197" bIns="33599" numCol="1" rtlCol="0" anchor="ctr" anchorCtr="0" compatLnSpc="1">
            <a:prstTxWarp prst="textNoShape">
              <a:avLst/>
            </a:prstTxWarp>
          </a:bodyPr>
          <a:lstStyle/>
          <a:p>
            <a:pPr algn="ctr" defTabSz="671780" fontAlgn="base">
              <a:spcBef>
                <a:spcPct val="0"/>
              </a:spcBef>
              <a:spcAft>
                <a:spcPct val="0"/>
              </a:spcAft>
            </a:pPr>
            <a:endParaRPr lang="en-US" sz="1500" dirty="0">
              <a:gradFill>
                <a:gsLst>
                  <a:gs pos="0">
                    <a:srgbClr val="FFFFFF"/>
                  </a:gs>
                  <a:gs pos="100000">
                    <a:srgbClr val="FFFFFF"/>
                  </a:gs>
                </a:gsLst>
                <a:lin ang="5400000" scaled="0"/>
              </a:gradFill>
            </a:endParaRPr>
          </a:p>
        </p:txBody>
      </p:sp>
      <p:sp>
        <p:nvSpPr>
          <p:cNvPr id="12" name="Rectangle 11"/>
          <p:cNvSpPr/>
          <p:nvPr userDrawn="1"/>
        </p:nvSpPr>
        <p:spPr bwMode="auto">
          <a:xfrm>
            <a:off x="3" y="3580373"/>
            <a:ext cx="6252796" cy="1563129"/>
          </a:xfrm>
          <a:prstGeom prst="rect">
            <a:avLst/>
          </a:prstGeom>
          <a:solidFill>
            <a:schemeClr val="accent2">
              <a:alpha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67197" tIns="33599" rIns="67197" bIns="33599" numCol="1" rtlCol="0" anchor="ctr" anchorCtr="0" compatLnSpc="1">
            <a:prstTxWarp prst="textNoShape">
              <a:avLst/>
            </a:prstTxWarp>
          </a:bodyPr>
          <a:lstStyle/>
          <a:p>
            <a:pPr algn="ctr" defTabSz="671780" fontAlgn="base">
              <a:spcBef>
                <a:spcPct val="0"/>
              </a:spcBef>
              <a:spcAft>
                <a:spcPct val="0"/>
              </a:spcAft>
            </a:pPr>
            <a:endParaRPr lang="en-US" sz="1500" dirty="0">
              <a:gradFill>
                <a:gsLst>
                  <a:gs pos="0">
                    <a:srgbClr val="FFFFFF"/>
                  </a:gs>
                  <a:gs pos="100000">
                    <a:srgbClr val="FFFFFF"/>
                  </a:gs>
                </a:gsLst>
                <a:lin ang="5400000" scaled="0"/>
              </a:gradFill>
            </a:endParaRPr>
          </a:p>
        </p:txBody>
      </p:sp>
      <p:sp>
        <p:nvSpPr>
          <p:cNvPr id="9" name="Title 1"/>
          <p:cNvSpPr>
            <a:spLocks noGrp="1"/>
          </p:cNvSpPr>
          <p:nvPr>
            <p:ph type="title" hasCustomPrompt="1"/>
          </p:nvPr>
        </p:nvSpPr>
        <p:spPr bwMode="white">
          <a:xfrm>
            <a:off x="89880" y="3580373"/>
            <a:ext cx="6162921" cy="1243706"/>
          </a:xfrm>
          <a:noFill/>
        </p:spPr>
        <p:txBody>
          <a:bodyPr lIns="107520" tIns="67199" rIns="107520" bIns="67199" anchor="t" anchorCtr="0"/>
          <a:lstStyle>
            <a:lvl1pPr>
              <a:defRPr sz="4000" spc="-74" baseline="0">
                <a:gradFill>
                  <a:gsLst>
                    <a:gs pos="5833">
                      <a:srgbClr val="FFFFFF"/>
                    </a:gs>
                    <a:gs pos="18000">
                      <a:srgbClr val="FFFFFF"/>
                    </a:gs>
                  </a:gsLst>
                  <a:lin ang="5400000" scaled="0"/>
                </a:gradFill>
              </a:defRPr>
            </a:lvl1pPr>
          </a:lstStyle>
          <a:p>
            <a:pPr lvl="0"/>
            <a:r>
              <a:rPr lang="en-US" dirty="0" smtClean="0"/>
              <a:t>Click to edit Master text styles</a:t>
            </a:r>
          </a:p>
        </p:txBody>
      </p:sp>
      <p:sp>
        <p:nvSpPr>
          <p:cNvPr id="3" name="Text Placeholder 2"/>
          <p:cNvSpPr>
            <a:spLocks noGrp="1"/>
          </p:cNvSpPr>
          <p:nvPr>
            <p:ph type="body" sz="quarter" idx="14"/>
          </p:nvPr>
        </p:nvSpPr>
        <p:spPr bwMode="ltGray">
          <a:xfrm>
            <a:off x="6252799" y="3580372"/>
            <a:ext cx="2891202" cy="1014458"/>
          </a:xfrm>
          <a:noFill/>
        </p:spPr>
        <p:txBody>
          <a:bodyPr tIns="80640" bIns="80640">
            <a:noAutofit/>
          </a:bodyPr>
          <a:lstStyle>
            <a:lvl1pPr marL="0" indent="0">
              <a:spcBef>
                <a:spcPts val="0"/>
              </a:spcBef>
              <a:buNone/>
              <a:defRPr sz="1300" b="0">
                <a:solidFill>
                  <a:schemeClr val="bg1"/>
                </a:solidFill>
                <a:latin typeface="+mn-lt"/>
              </a:defRPr>
            </a:lvl1pPr>
          </a:lstStyle>
          <a:p>
            <a:pPr lvl="0"/>
            <a:r>
              <a:rPr lang="en-US" smtClean="0"/>
              <a:t>Click to edit Master text styles</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gray">
          <a:xfrm>
            <a:off x="7429354" y="4684758"/>
            <a:ext cx="1527242" cy="212021"/>
          </a:xfrm>
          <a:prstGeom prst="rect">
            <a:avLst/>
          </a:prstGeom>
        </p:spPr>
      </p:pic>
    </p:spTree>
    <p:extLst>
      <p:ext uri="{BB962C8B-B14F-4D97-AF65-F5344CB8AC3E}">
        <p14:creationId xmlns:p14="http://schemas.microsoft.com/office/powerpoint/2010/main" val="36089735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 SECTION | DEMO BLU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15"/>
          <p:cNvSpPr/>
          <p:nvPr userDrawn="1"/>
        </p:nvSpPr>
        <p:spPr bwMode="auto">
          <a:xfrm>
            <a:off x="1" y="2907959"/>
            <a:ext cx="2891204" cy="2235543"/>
          </a:xfrm>
          <a:prstGeom prst="rect">
            <a:avLst/>
          </a:prstGeom>
          <a:solidFill>
            <a:schemeClr val="accent1">
              <a:alpha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67197" tIns="33599" rIns="67197" bIns="33599" numCol="1" rtlCol="0" anchor="ctr" anchorCtr="0" compatLnSpc="1">
            <a:prstTxWarp prst="textNoShape">
              <a:avLst/>
            </a:prstTxWarp>
          </a:bodyPr>
          <a:lstStyle/>
          <a:p>
            <a:pPr algn="ctr" defTabSz="671780" fontAlgn="base">
              <a:spcBef>
                <a:spcPct val="0"/>
              </a:spcBef>
              <a:spcAft>
                <a:spcPct val="0"/>
              </a:spcAft>
            </a:pPr>
            <a:endParaRPr lang="en-US" sz="1500" dirty="0">
              <a:gradFill>
                <a:gsLst>
                  <a:gs pos="0">
                    <a:srgbClr val="FFFFFF"/>
                  </a:gs>
                  <a:gs pos="100000">
                    <a:srgbClr val="FFFFFF"/>
                  </a:gs>
                </a:gsLst>
                <a:lin ang="5400000" scaled="0"/>
              </a:gradFill>
            </a:endParaRPr>
          </a:p>
        </p:txBody>
      </p:sp>
      <p:sp>
        <p:nvSpPr>
          <p:cNvPr id="12" name="Rectangle 11"/>
          <p:cNvSpPr/>
          <p:nvPr userDrawn="1"/>
        </p:nvSpPr>
        <p:spPr bwMode="auto">
          <a:xfrm>
            <a:off x="4" y="4"/>
            <a:ext cx="2891203" cy="2907957"/>
          </a:xfrm>
          <a:prstGeom prst="rect">
            <a:avLst/>
          </a:prstGeom>
          <a:solidFill>
            <a:schemeClr val="accent2">
              <a:alpha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67197" tIns="33599" rIns="67197" bIns="33599" numCol="1" rtlCol="0" anchor="ctr" anchorCtr="0" compatLnSpc="1">
            <a:prstTxWarp prst="textNoShape">
              <a:avLst/>
            </a:prstTxWarp>
          </a:bodyPr>
          <a:lstStyle/>
          <a:p>
            <a:pPr algn="ctr" defTabSz="671780" fontAlgn="base">
              <a:spcBef>
                <a:spcPct val="0"/>
              </a:spcBef>
              <a:spcAft>
                <a:spcPct val="0"/>
              </a:spcAft>
            </a:pPr>
            <a:endParaRPr lang="en-US" sz="1500" dirty="0">
              <a:gradFill>
                <a:gsLst>
                  <a:gs pos="0">
                    <a:srgbClr val="FFFFFF"/>
                  </a:gs>
                  <a:gs pos="100000">
                    <a:srgbClr val="FFFFFF"/>
                  </a:gs>
                </a:gsLst>
                <a:lin ang="5400000" scaled="0"/>
              </a:gradFill>
            </a:endParaRPr>
          </a:p>
        </p:txBody>
      </p:sp>
      <p:sp>
        <p:nvSpPr>
          <p:cNvPr id="9" name="Title 1"/>
          <p:cNvSpPr>
            <a:spLocks noGrp="1"/>
          </p:cNvSpPr>
          <p:nvPr>
            <p:ph type="title" hasCustomPrompt="1"/>
          </p:nvPr>
        </p:nvSpPr>
        <p:spPr bwMode="white">
          <a:xfrm>
            <a:off x="89876" y="225701"/>
            <a:ext cx="2801326" cy="1785705"/>
          </a:xfrm>
          <a:noFill/>
        </p:spPr>
        <p:txBody>
          <a:bodyPr lIns="107520" tIns="67199" rIns="107520" bIns="67199" anchor="t" anchorCtr="0"/>
          <a:lstStyle>
            <a:lvl1pPr>
              <a:defRPr sz="4000" spc="-74" baseline="0">
                <a:gradFill>
                  <a:gsLst>
                    <a:gs pos="5833">
                      <a:srgbClr val="FFFFFF"/>
                    </a:gs>
                    <a:gs pos="18000">
                      <a:srgbClr val="FFFFFF"/>
                    </a:gs>
                  </a:gsLst>
                  <a:lin ang="5400000" scaled="0"/>
                </a:gradFill>
              </a:defRPr>
            </a:lvl1pPr>
          </a:lstStyle>
          <a:p>
            <a:pPr lvl="0"/>
            <a:r>
              <a:rPr lang="en-US" dirty="0" smtClean="0"/>
              <a:t>Click to edit Master text styles</a:t>
            </a:r>
          </a:p>
        </p:txBody>
      </p:sp>
      <p:sp>
        <p:nvSpPr>
          <p:cNvPr id="3" name="Text Placeholder 2"/>
          <p:cNvSpPr>
            <a:spLocks noGrp="1"/>
          </p:cNvSpPr>
          <p:nvPr>
            <p:ph type="body" sz="quarter" idx="14"/>
          </p:nvPr>
        </p:nvSpPr>
        <p:spPr bwMode="ltGray">
          <a:xfrm>
            <a:off x="89878" y="2907957"/>
            <a:ext cx="2801328" cy="1014458"/>
          </a:xfrm>
          <a:noFill/>
        </p:spPr>
        <p:txBody>
          <a:bodyPr tIns="80640" bIns="80640">
            <a:noAutofit/>
          </a:bodyPr>
          <a:lstStyle>
            <a:lvl1pPr marL="0" indent="0">
              <a:spcBef>
                <a:spcPts val="0"/>
              </a:spcBef>
              <a:buNone/>
              <a:defRPr sz="1300" b="0">
                <a:solidFill>
                  <a:schemeClr val="bg1"/>
                </a:solidFill>
                <a:latin typeface="+mn-lt"/>
              </a:defRPr>
            </a:lvl1pPr>
          </a:lstStyle>
          <a:p>
            <a:pPr lvl="0"/>
            <a:r>
              <a:rPr lang="en-US" smtClean="0"/>
              <a:t>Click to edit Master text styles</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gray">
          <a:xfrm>
            <a:off x="201930" y="4684758"/>
            <a:ext cx="1527242" cy="212021"/>
          </a:xfrm>
          <a:prstGeom prst="rect">
            <a:avLst/>
          </a:prstGeom>
        </p:spPr>
      </p:pic>
    </p:spTree>
    <p:extLst>
      <p:ext uri="{BB962C8B-B14F-4D97-AF65-F5344CB8AC3E}">
        <p14:creationId xmlns:p14="http://schemas.microsoft.com/office/powerpoint/2010/main" val="121501330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 SECTION | DEMO BLU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15"/>
          <p:cNvSpPr/>
          <p:nvPr userDrawn="1"/>
        </p:nvSpPr>
        <p:spPr bwMode="auto">
          <a:xfrm>
            <a:off x="1" y="2907959"/>
            <a:ext cx="2891204" cy="2235543"/>
          </a:xfrm>
          <a:prstGeom prst="rect">
            <a:avLst/>
          </a:prstGeom>
          <a:solidFill>
            <a:schemeClr val="accent1">
              <a:alpha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67197" tIns="33599" rIns="67197" bIns="33599" numCol="1" rtlCol="0" anchor="ctr" anchorCtr="0" compatLnSpc="1">
            <a:prstTxWarp prst="textNoShape">
              <a:avLst/>
            </a:prstTxWarp>
          </a:bodyPr>
          <a:lstStyle/>
          <a:p>
            <a:pPr algn="ctr" defTabSz="671780" fontAlgn="base">
              <a:spcBef>
                <a:spcPct val="0"/>
              </a:spcBef>
              <a:spcAft>
                <a:spcPct val="0"/>
              </a:spcAft>
            </a:pPr>
            <a:endParaRPr lang="en-US" sz="1500" dirty="0">
              <a:gradFill>
                <a:gsLst>
                  <a:gs pos="0">
                    <a:srgbClr val="FFFFFF"/>
                  </a:gs>
                  <a:gs pos="100000">
                    <a:srgbClr val="FFFFFF"/>
                  </a:gs>
                </a:gsLst>
                <a:lin ang="5400000" scaled="0"/>
              </a:gradFill>
            </a:endParaRPr>
          </a:p>
        </p:txBody>
      </p:sp>
      <p:sp>
        <p:nvSpPr>
          <p:cNvPr id="12" name="Rectangle 11"/>
          <p:cNvSpPr/>
          <p:nvPr userDrawn="1"/>
        </p:nvSpPr>
        <p:spPr bwMode="auto">
          <a:xfrm>
            <a:off x="4" y="3"/>
            <a:ext cx="2891203" cy="2907956"/>
          </a:xfrm>
          <a:prstGeom prst="rect">
            <a:avLst/>
          </a:prstGeom>
          <a:solidFill>
            <a:schemeClr val="accent2">
              <a:alpha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67197" tIns="33599" rIns="67197" bIns="33599" numCol="1" rtlCol="0" anchor="ctr" anchorCtr="0" compatLnSpc="1">
            <a:prstTxWarp prst="textNoShape">
              <a:avLst/>
            </a:prstTxWarp>
          </a:bodyPr>
          <a:lstStyle/>
          <a:p>
            <a:pPr algn="ctr" defTabSz="671780" fontAlgn="base">
              <a:spcBef>
                <a:spcPct val="0"/>
              </a:spcBef>
              <a:spcAft>
                <a:spcPct val="0"/>
              </a:spcAft>
            </a:pPr>
            <a:endParaRPr lang="en-US" sz="1500" dirty="0">
              <a:gradFill>
                <a:gsLst>
                  <a:gs pos="0">
                    <a:srgbClr val="FFFFFF"/>
                  </a:gs>
                  <a:gs pos="100000">
                    <a:srgbClr val="FFFFFF"/>
                  </a:gs>
                </a:gsLst>
                <a:lin ang="5400000" scaled="0"/>
              </a:gradFill>
            </a:endParaRPr>
          </a:p>
        </p:txBody>
      </p:sp>
      <p:sp>
        <p:nvSpPr>
          <p:cNvPr id="9" name="Title 1"/>
          <p:cNvSpPr>
            <a:spLocks noGrp="1"/>
          </p:cNvSpPr>
          <p:nvPr>
            <p:ph type="title" hasCustomPrompt="1"/>
          </p:nvPr>
        </p:nvSpPr>
        <p:spPr bwMode="white">
          <a:xfrm>
            <a:off x="89879" y="225701"/>
            <a:ext cx="2801329" cy="1785705"/>
          </a:xfrm>
          <a:noFill/>
        </p:spPr>
        <p:txBody>
          <a:bodyPr lIns="107520" tIns="67199" rIns="107520" bIns="67199" anchor="t" anchorCtr="0"/>
          <a:lstStyle>
            <a:lvl1pPr>
              <a:defRPr sz="4000" spc="-74" baseline="0">
                <a:gradFill>
                  <a:gsLst>
                    <a:gs pos="5833">
                      <a:srgbClr val="FFFFFF"/>
                    </a:gs>
                    <a:gs pos="18000">
                      <a:srgbClr val="FFFFFF"/>
                    </a:gs>
                  </a:gsLst>
                  <a:lin ang="5400000" scaled="0"/>
                </a:gradFill>
              </a:defRPr>
            </a:lvl1pPr>
          </a:lstStyle>
          <a:p>
            <a:pPr lvl="0"/>
            <a:r>
              <a:rPr lang="en-US" dirty="0" smtClean="0"/>
              <a:t>Click to edit Master text styles</a:t>
            </a:r>
          </a:p>
        </p:txBody>
      </p:sp>
      <p:sp>
        <p:nvSpPr>
          <p:cNvPr id="3" name="Text Placeholder 2"/>
          <p:cNvSpPr>
            <a:spLocks noGrp="1"/>
          </p:cNvSpPr>
          <p:nvPr>
            <p:ph type="body" sz="quarter" idx="14"/>
          </p:nvPr>
        </p:nvSpPr>
        <p:spPr bwMode="ltGray">
          <a:xfrm>
            <a:off x="90859" y="2907957"/>
            <a:ext cx="2803569" cy="1014458"/>
          </a:xfrm>
          <a:noFill/>
        </p:spPr>
        <p:txBody>
          <a:bodyPr tIns="80640" bIns="80640">
            <a:noAutofit/>
          </a:bodyPr>
          <a:lstStyle>
            <a:lvl1pPr marL="0" indent="0">
              <a:spcBef>
                <a:spcPts val="0"/>
              </a:spcBef>
              <a:buNone/>
              <a:defRPr sz="1300" b="0">
                <a:solidFill>
                  <a:schemeClr val="bg1"/>
                </a:solidFill>
                <a:latin typeface="+mn-lt"/>
              </a:defRPr>
            </a:lvl1pPr>
          </a:lstStyle>
          <a:p>
            <a:pPr lvl="0"/>
            <a:r>
              <a:rPr lang="en-US" smtClean="0"/>
              <a:t>Click to edit Master text styles</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gray">
          <a:xfrm>
            <a:off x="201930" y="4684758"/>
            <a:ext cx="1527242" cy="212021"/>
          </a:xfrm>
          <a:prstGeom prst="rect">
            <a:avLst/>
          </a:prstGeom>
        </p:spPr>
      </p:pic>
    </p:spTree>
    <p:extLst>
      <p:ext uri="{BB962C8B-B14F-4D97-AF65-F5344CB8AC3E}">
        <p14:creationId xmlns:p14="http://schemas.microsoft.com/office/powerpoint/2010/main" val="37348954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 SECTION | DEMO BLUE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15"/>
          <p:cNvSpPr/>
          <p:nvPr userDrawn="1"/>
        </p:nvSpPr>
        <p:spPr bwMode="auto">
          <a:xfrm>
            <a:off x="1" y="3580373"/>
            <a:ext cx="2891204" cy="1563129"/>
          </a:xfrm>
          <a:prstGeom prst="rect">
            <a:avLst/>
          </a:prstGeom>
          <a:solidFill>
            <a:schemeClr val="accent1">
              <a:alpha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67197" tIns="33599" rIns="67197" bIns="33599" numCol="1" rtlCol="0" anchor="ctr" anchorCtr="0" compatLnSpc="1">
            <a:prstTxWarp prst="textNoShape">
              <a:avLst/>
            </a:prstTxWarp>
          </a:bodyPr>
          <a:lstStyle/>
          <a:p>
            <a:pPr algn="ctr" defTabSz="671780" fontAlgn="base">
              <a:spcBef>
                <a:spcPct val="0"/>
              </a:spcBef>
              <a:spcAft>
                <a:spcPct val="0"/>
              </a:spcAft>
            </a:pPr>
            <a:endParaRPr lang="en-US" sz="1500" dirty="0">
              <a:gradFill>
                <a:gsLst>
                  <a:gs pos="0">
                    <a:srgbClr val="FFFFFF"/>
                  </a:gs>
                  <a:gs pos="100000">
                    <a:srgbClr val="FFFFFF"/>
                  </a:gs>
                </a:gsLst>
                <a:lin ang="5400000" scaled="0"/>
              </a:gradFill>
            </a:endParaRPr>
          </a:p>
        </p:txBody>
      </p:sp>
      <p:sp>
        <p:nvSpPr>
          <p:cNvPr id="12" name="Rectangle 11"/>
          <p:cNvSpPr/>
          <p:nvPr userDrawn="1"/>
        </p:nvSpPr>
        <p:spPr bwMode="auto">
          <a:xfrm>
            <a:off x="4" y="4"/>
            <a:ext cx="2891203" cy="3580371"/>
          </a:xfrm>
          <a:prstGeom prst="rect">
            <a:avLst/>
          </a:prstGeom>
          <a:solidFill>
            <a:schemeClr val="accent2">
              <a:alpha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67197" tIns="33599" rIns="67197" bIns="33599" numCol="1" rtlCol="0" anchor="ctr" anchorCtr="0" compatLnSpc="1">
            <a:prstTxWarp prst="textNoShape">
              <a:avLst/>
            </a:prstTxWarp>
          </a:bodyPr>
          <a:lstStyle/>
          <a:p>
            <a:pPr algn="ctr" defTabSz="671780" fontAlgn="base">
              <a:spcBef>
                <a:spcPct val="0"/>
              </a:spcBef>
              <a:spcAft>
                <a:spcPct val="0"/>
              </a:spcAft>
            </a:pPr>
            <a:endParaRPr lang="en-US" sz="1500" dirty="0">
              <a:gradFill>
                <a:gsLst>
                  <a:gs pos="0">
                    <a:srgbClr val="FFFFFF"/>
                  </a:gs>
                  <a:gs pos="100000">
                    <a:srgbClr val="FFFFFF"/>
                  </a:gs>
                </a:gsLst>
                <a:lin ang="5400000" scaled="0"/>
              </a:gradFill>
            </a:endParaRPr>
          </a:p>
        </p:txBody>
      </p:sp>
      <p:sp>
        <p:nvSpPr>
          <p:cNvPr id="9" name="Title 1"/>
          <p:cNvSpPr>
            <a:spLocks noGrp="1"/>
          </p:cNvSpPr>
          <p:nvPr>
            <p:ph type="title" hasCustomPrompt="1"/>
          </p:nvPr>
        </p:nvSpPr>
        <p:spPr bwMode="white">
          <a:xfrm>
            <a:off x="89878" y="225701"/>
            <a:ext cx="2801328" cy="1785705"/>
          </a:xfrm>
        </p:spPr>
        <p:txBody>
          <a:bodyPr lIns="107520" tIns="67199" rIns="107520" bIns="67199" anchor="t" anchorCtr="0"/>
          <a:lstStyle>
            <a:lvl1pPr>
              <a:defRPr sz="4000" spc="-74" baseline="0">
                <a:gradFill>
                  <a:gsLst>
                    <a:gs pos="5833">
                      <a:srgbClr val="FFFFFF"/>
                    </a:gs>
                    <a:gs pos="18000">
                      <a:srgbClr val="FFFFFF"/>
                    </a:gs>
                  </a:gsLst>
                  <a:lin ang="5400000" scaled="0"/>
                </a:gradFill>
              </a:defRPr>
            </a:lvl1pPr>
          </a:lstStyle>
          <a:p>
            <a:pPr lvl="0"/>
            <a:r>
              <a:rPr lang="en-US" dirty="0" smtClean="0"/>
              <a:t>Click to edit Master text styles</a:t>
            </a:r>
          </a:p>
        </p:txBody>
      </p:sp>
      <p:sp>
        <p:nvSpPr>
          <p:cNvPr id="3" name="Text Placeholder 2"/>
          <p:cNvSpPr>
            <a:spLocks noGrp="1"/>
          </p:cNvSpPr>
          <p:nvPr>
            <p:ph type="body" sz="quarter" idx="14"/>
          </p:nvPr>
        </p:nvSpPr>
        <p:spPr bwMode="ltGray">
          <a:xfrm>
            <a:off x="90859" y="3580372"/>
            <a:ext cx="2776801" cy="1014458"/>
          </a:xfrm>
          <a:noFill/>
        </p:spPr>
        <p:txBody>
          <a:bodyPr tIns="80640" bIns="80640">
            <a:noAutofit/>
          </a:bodyPr>
          <a:lstStyle>
            <a:lvl1pPr marL="0" indent="0">
              <a:spcBef>
                <a:spcPts val="0"/>
              </a:spcBef>
              <a:buNone/>
              <a:defRPr sz="1300" b="0">
                <a:solidFill>
                  <a:schemeClr val="bg1"/>
                </a:solidFill>
                <a:latin typeface="+mn-lt"/>
              </a:defRPr>
            </a:lvl1pPr>
          </a:lstStyle>
          <a:p>
            <a:pPr lvl="0"/>
            <a:r>
              <a:rPr lang="en-US" smtClean="0"/>
              <a:t>Click to edit Master text styles</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gray">
          <a:xfrm>
            <a:off x="201930" y="4684758"/>
            <a:ext cx="1527242" cy="212021"/>
          </a:xfrm>
          <a:prstGeom prst="rect">
            <a:avLst/>
          </a:prstGeom>
        </p:spPr>
      </p:pic>
    </p:spTree>
    <p:extLst>
      <p:ext uri="{BB962C8B-B14F-4D97-AF65-F5344CB8AC3E}">
        <p14:creationId xmlns:p14="http://schemas.microsoft.com/office/powerpoint/2010/main" val="420416905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29" y="1563130"/>
            <a:ext cx="8740142" cy="1039438"/>
          </a:xfrm>
          <a:noFill/>
        </p:spPr>
        <p:txBody>
          <a:bodyPr tIns="67199" bIns="67199" anchor="t" anchorCtr="0"/>
          <a:lstStyle>
            <a:lvl1pPr>
              <a:defRPr sz="6500" b="0" spc="-11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015771803"/>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29" y="1563132"/>
            <a:ext cx="8740142" cy="1032037"/>
          </a:xfrm>
          <a:noFill/>
        </p:spPr>
        <p:txBody>
          <a:bodyPr vert="horz" wrap="square" lIns="107520" tIns="67199" rIns="107520" bIns="67199" rtlCol="0" anchor="t" anchorCtr="0">
            <a:spAutoFit/>
          </a:bodyPr>
          <a:lstStyle>
            <a:lvl1pPr>
              <a:defRPr lang="en-US" sz="6500" b="0" spc="-110" dirty="0">
                <a:gradFill>
                  <a:gsLst>
                    <a:gs pos="100000">
                      <a:schemeClr val="bg1"/>
                    </a:gs>
                    <a:gs pos="0">
                      <a:schemeClr val="bg1"/>
                    </a:gs>
                  </a:gsLst>
                  <a:lin ang="5400000" scaled="0"/>
                </a:gradFill>
              </a:defRPr>
            </a:lvl1pPr>
          </a:lstStyle>
          <a:p>
            <a:pPr lvl="0"/>
            <a:r>
              <a:rPr lang="en-US" dirty="0" smtClean="0"/>
              <a:t>Section title</a:t>
            </a:r>
            <a:endParaRPr lang="en-US" dirty="0"/>
          </a:p>
        </p:txBody>
      </p:sp>
    </p:spTree>
    <p:extLst>
      <p:ext uri="{BB962C8B-B14F-4D97-AF65-F5344CB8AC3E}">
        <p14:creationId xmlns:p14="http://schemas.microsoft.com/office/powerpoint/2010/main" val="687284132"/>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29" y="1563130"/>
            <a:ext cx="8740142" cy="1039438"/>
          </a:xfrm>
          <a:noFill/>
        </p:spPr>
        <p:txBody>
          <a:bodyPr tIns="67199" bIns="67199" anchor="t" anchorCtr="0"/>
          <a:lstStyle>
            <a:lvl1pPr>
              <a:defRPr sz="6500" b="0" spc="-110" baseline="0">
                <a:gradFill>
                  <a:gsLst>
                    <a:gs pos="100000">
                      <a:schemeClr val="bg1"/>
                    </a:gs>
                    <a:gs pos="0">
                      <a:schemeClr val="bg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306230465"/>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999147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389436" y="1085852"/>
            <a:ext cx="4115872" cy="1323439"/>
          </a:xfrm>
        </p:spPr>
        <p:txBody>
          <a:bodyPr/>
          <a:lstStyle>
            <a:lvl1pPr marL="254940" indent="-254940">
              <a:lnSpc>
                <a:spcPct val="90000"/>
              </a:lnSpc>
              <a:defRPr sz="2100"/>
            </a:lvl1pPr>
            <a:lvl2pPr marL="504921" indent="-244029">
              <a:lnSpc>
                <a:spcPct val="90000"/>
              </a:lnSpc>
              <a:defRPr sz="1800"/>
            </a:lvl2pPr>
            <a:lvl3pPr marL="715220" indent="-216252">
              <a:lnSpc>
                <a:spcPct val="90000"/>
              </a:lnSpc>
              <a:defRPr sz="1500"/>
            </a:lvl3pPr>
            <a:lvl4pPr marL="920561" indent="-205340">
              <a:lnSpc>
                <a:spcPct val="90000"/>
              </a:lnSpc>
              <a:defRPr sz="1400"/>
            </a:lvl4pPr>
            <a:lvl5pPr marL="1136815" indent="-210300">
              <a:lnSpc>
                <a:spcPct val="90000"/>
              </a:lnSpc>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37501" y="1085852"/>
            <a:ext cx="4115872" cy="1323439"/>
          </a:xfrm>
        </p:spPr>
        <p:txBody>
          <a:bodyPr/>
          <a:lstStyle>
            <a:lvl1pPr marL="260892" indent="-260892">
              <a:lnSpc>
                <a:spcPct val="90000"/>
              </a:lnSpc>
              <a:defRPr sz="2100"/>
            </a:lvl1pPr>
            <a:lvl2pPr marL="504921" indent="-254940">
              <a:lnSpc>
                <a:spcPct val="90000"/>
              </a:lnSpc>
              <a:defRPr sz="1800"/>
            </a:lvl2pPr>
            <a:lvl3pPr marL="721174" indent="-227165">
              <a:lnSpc>
                <a:spcPct val="90000"/>
              </a:lnSpc>
              <a:defRPr sz="1500"/>
            </a:lvl3pPr>
            <a:lvl4pPr marL="920561" indent="-199388">
              <a:lnSpc>
                <a:spcPct val="90000"/>
              </a:lnSpc>
              <a:defRPr sz="1400"/>
            </a:lvl4pPr>
            <a:lvl5pPr marL="1136815" indent="-205340">
              <a:lnSpc>
                <a:spcPct val="90000"/>
              </a:lnSpc>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25368356"/>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2584803"/>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789698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3" y="891882"/>
            <a:ext cx="9144000" cy="4251618"/>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4276" tIns="34276" rIns="34276" bIns="34276" numCol="1" spcCol="0" rtlCol="0" fromWordArt="0" anchor="ctr" anchorCtr="0" forceAA="0" compatLnSpc="1">
            <a:prstTxWarp prst="textNoShape">
              <a:avLst/>
            </a:prstTxWarp>
            <a:noAutofit/>
          </a:bodyPr>
          <a:lstStyle/>
          <a:p>
            <a:pPr algn="ctr" defTabSz="685284" fontAlgn="base">
              <a:spcBef>
                <a:spcPct val="0"/>
              </a:spcBef>
              <a:spcAft>
                <a:spcPct val="0"/>
              </a:spcAft>
            </a:pPr>
            <a:endParaRPr lang="en-US" sz="13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01934" y="897993"/>
            <a:ext cx="8740141" cy="1212640"/>
          </a:xfrm>
        </p:spPr>
        <p:txBody>
          <a:bodyPr/>
          <a:lstStyle>
            <a:lvl1pPr marL="0" indent="0">
              <a:buNone/>
              <a:defRPr sz="2400">
                <a:gradFill>
                  <a:gsLst>
                    <a:gs pos="1250">
                      <a:srgbClr val="000000"/>
                    </a:gs>
                    <a:gs pos="100000">
                      <a:srgbClr val="000000"/>
                    </a:gs>
                  </a:gsLst>
                  <a:lin ang="5400000" scaled="0"/>
                </a:gradFill>
                <a:latin typeface="Segoe UI" pitchFamily="34" charset="0"/>
                <a:cs typeface="Segoe UI" pitchFamily="34" charset="0"/>
              </a:defRPr>
            </a:lvl1pPr>
            <a:lvl2pPr marL="254684" indent="0">
              <a:buNone/>
              <a:defRPr>
                <a:gradFill>
                  <a:gsLst>
                    <a:gs pos="1250">
                      <a:srgbClr val="000000"/>
                    </a:gs>
                    <a:gs pos="100000">
                      <a:srgbClr val="000000"/>
                    </a:gs>
                  </a:gsLst>
                  <a:lin ang="5400000" scaled="0"/>
                </a:gradFill>
                <a:latin typeface="Segoe UI" pitchFamily="34" charset="0"/>
                <a:cs typeface="Segoe UI" pitchFamily="34" charset="0"/>
              </a:defRPr>
            </a:lvl2pPr>
            <a:lvl3pPr marL="429633" indent="0">
              <a:buNone/>
              <a:defRPr>
                <a:gradFill>
                  <a:gsLst>
                    <a:gs pos="1250">
                      <a:srgbClr val="000000"/>
                    </a:gs>
                    <a:gs pos="100000">
                      <a:srgbClr val="000000"/>
                    </a:gs>
                  </a:gsLst>
                  <a:lin ang="5400000" scaled="0"/>
                </a:gradFill>
                <a:latin typeface="Segoe UI" pitchFamily="34" charset="0"/>
                <a:cs typeface="Segoe UI" pitchFamily="34" charset="0"/>
              </a:defRPr>
            </a:lvl3pPr>
            <a:lvl4pPr marL="598631" indent="0">
              <a:buNone/>
              <a:defRPr>
                <a:gradFill>
                  <a:gsLst>
                    <a:gs pos="1250">
                      <a:srgbClr val="000000"/>
                    </a:gs>
                    <a:gs pos="100000">
                      <a:srgbClr val="000000"/>
                    </a:gs>
                  </a:gsLst>
                  <a:lin ang="5400000" scaled="0"/>
                </a:gradFill>
                <a:latin typeface="Segoe UI" pitchFamily="34" charset="0"/>
                <a:cs typeface="Segoe UI" pitchFamily="34" charset="0"/>
              </a:defRPr>
            </a:lvl4pPr>
            <a:lvl5pPr marL="772387" indent="0">
              <a:buNone/>
              <a:defRPr>
                <a:gradFill>
                  <a:gsLst>
                    <a:gs pos="1250">
                      <a:srgbClr val="000000"/>
                    </a:gs>
                    <a:gs pos="100000">
                      <a:srgbClr val="000000"/>
                    </a:gs>
                  </a:gsLst>
                  <a:lin ang="5400000" scaled="0"/>
                </a:gradFill>
                <a:latin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4289829"/>
      </p:ext>
    </p:extLst>
  </p:cSld>
  <p:clrMapOvr>
    <a:masterClrMapping/>
  </p:clrMapOvr>
  <p:transition>
    <p:fade/>
  </p:transition>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01929" y="891885"/>
            <a:ext cx="8740142" cy="1466555"/>
          </a:xfrm>
          <a:prstGeom prst="rect">
            <a:avLst/>
          </a:prstGeom>
        </p:spPr>
        <p:txBody>
          <a:bodyPr/>
          <a:lstStyle>
            <a:lvl1pPr marL="213501" indent="-213501">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420001" indent="-206501">
              <a:buClr>
                <a:schemeClr val="tx1"/>
              </a:buClr>
              <a:buSzPct val="90000"/>
              <a:buFont typeface="Arial" pitchFamily="34" charset="0"/>
              <a:buChar char="•"/>
              <a:defRPr sz="21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633501" indent="-213501">
              <a:buClr>
                <a:schemeClr val="tx1"/>
              </a:buClr>
              <a:buSzPct val="90000"/>
              <a:buFont typeface="Arial" pitchFamily="34" charset="0"/>
              <a:buChar char="•"/>
              <a:defRPr sz="1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801503" indent="-168001">
              <a:buClr>
                <a:schemeClr val="tx1"/>
              </a:buClr>
              <a:buSzPct val="90000"/>
              <a:buFont typeface="Arial" pitchFamily="34" charset="0"/>
              <a:buChar char="•"/>
              <a:defRPr sz="15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969502" indent="-168001">
              <a:buClr>
                <a:schemeClr val="tx1"/>
              </a:buClr>
              <a:buSzPct val="90000"/>
              <a:buFont typeface="Arial" pitchFamily="34" charset="0"/>
              <a:buChar char="•"/>
              <a:defRPr sz="13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4679158"/>
            <a:ext cx="9144001" cy="464344"/>
          </a:xfrm>
          <a:prstGeom prst="rect">
            <a:avLst/>
          </a:prstGeom>
          <a:solidFill>
            <a:srgbClr val="FFFF99"/>
          </a:solidFill>
        </p:spPr>
        <p:txBody>
          <a:bodyPr wrap="square" lIns="114246" tIns="57121" rIns="114246" bIns="57121" anchor="b" anchorCtr="0">
            <a:noAutofit/>
          </a:bodyPr>
          <a:lstStyle>
            <a:lvl1pPr algn="r">
              <a:buFont typeface="Arial" pitchFamily="34" charset="0"/>
              <a:buNone/>
              <a:defRPr sz="2700" spc="-37"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a:xfrm>
            <a:off x="201931" y="217135"/>
            <a:ext cx="8741880" cy="488866"/>
          </a:xfrm>
        </p:spPr>
        <p:txBody>
          <a:bodyPr/>
          <a:lstStyle>
            <a:lvl1pPr>
              <a:defRPr sz="35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27012273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MS END SLIDE 2013">
    <p:spTree>
      <p:nvGrpSpPr>
        <p:cNvPr id="1" name=""/>
        <p:cNvGrpSpPr/>
        <p:nvPr/>
      </p:nvGrpSpPr>
      <p:grpSpPr>
        <a:xfrm>
          <a:off x="0" y="0"/>
          <a:ext cx="0" cy="0"/>
          <a:chOff x="0" y="0"/>
          <a:chExt cx="0" cy="0"/>
        </a:xfrm>
      </p:grpSpPr>
      <p:sp>
        <p:nvSpPr>
          <p:cNvPr id="5" name="Text Box 3"/>
          <p:cNvSpPr txBox="1">
            <a:spLocks noChangeArrowheads="1"/>
          </p:cNvSpPr>
          <p:nvPr userDrawn="1"/>
        </p:nvSpPr>
        <p:spPr bwMode="blackWhite">
          <a:xfrm>
            <a:off x="200765" y="4628734"/>
            <a:ext cx="8068991" cy="296466"/>
          </a:xfrm>
          <a:prstGeom prst="rect">
            <a:avLst/>
          </a:prstGeom>
          <a:noFill/>
          <a:ln w="12700">
            <a:noFill/>
            <a:miter lim="800000"/>
            <a:headEnd type="none" w="sm" len="sm"/>
            <a:tailEnd type="none" w="sm" len="sm"/>
          </a:ln>
          <a:effectLst/>
        </p:spPr>
        <p:txBody>
          <a:bodyPr vert="horz" wrap="square" lIns="134400" tIns="107520" rIns="134400" bIns="107520" numCol="1" anchor="t" anchorCtr="0" compatLnSpc="1">
            <a:prstTxWarp prst="textNoShape">
              <a:avLst/>
            </a:prstTxWarp>
            <a:spAutoFit/>
          </a:bodyPr>
          <a:lstStyle/>
          <a:p>
            <a:pPr defTabSz="685149" eaLnBrk="0" hangingPunct="0"/>
            <a:r>
              <a:rPr lang="en-US" sz="500" dirty="0">
                <a:gradFill>
                  <a:gsLst>
                    <a:gs pos="0">
                      <a:srgbClr val="292929"/>
                    </a:gs>
                    <a:gs pos="100000">
                      <a:srgbClr val="292929"/>
                    </a:gs>
                  </a:gsLst>
                  <a:lin ang="5400000" scaled="0"/>
                </a:gradFill>
                <a:cs typeface="Segoe UI" pitchFamily="34" charset="0"/>
              </a:rPr>
              <a:t>© </a:t>
            </a:r>
            <a:r>
              <a:rPr lang="en-US" sz="500" dirty="0" smtClean="0">
                <a:gradFill>
                  <a:gsLst>
                    <a:gs pos="0">
                      <a:srgbClr val="292929"/>
                    </a:gs>
                    <a:gs pos="100000">
                      <a:srgbClr val="292929"/>
                    </a:gs>
                  </a:gsLst>
                  <a:lin ang="5400000" scaled="0"/>
                </a:gradFill>
                <a:cs typeface="Segoe UI" pitchFamily="34" charset="0"/>
              </a:rPr>
              <a:t>2013 </a:t>
            </a:r>
            <a:r>
              <a:rPr lang="en-US" sz="500" dirty="0">
                <a:gradFill>
                  <a:gsLst>
                    <a:gs pos="0">
                      <a:srgbClr val="292929"/>
                    </a:gs>
                    <a:gs pos="100000">
                      <a:srgbClr val="292929"/>
                    </a:gs>
                  </a:gsLst>
                  <a:lin ang="5400000" scaled="0"/>
                </a:gradFill>
                <a:cs typeface="Segoe UI" pitchFamily="34" charset="0"/>
              </a:rPr>
              <a:t>Microsoft Corporation. All rights reserved. </a:t>
            </a: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invGray">
          <a:xfrm>
            <a:off x="337652" y="2313645"/>
            <a:ext cx="2417896" cy="516212"/>
          </a:xfrm>
          <a:prstGeom prst="rect">
            <a:avLst/>
          </a:prstGeom>
        </p:spPr>
      </p:pic>
    </p:spTree>
    <p:extLst>
      <p:ext uri="{BB962C8B-B14F-4D97-AF65-F5344CB8AC3E}">
        <p14:creationId xmlns:p14="http://schemas.microsoft.com/office/powerpoint/2010/main" val="2522404436"/>
      </p:ext>
    </p:extLst>
  </p:cSld>
  <p:clrMapOvr>
    <a:masterClrMapping/>
  </p:clrMapOvr>
  <p:transition>
    <p:fade/>
  </p:transition>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WO color Non-bulleted tex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201930" y="4925200"/>
            <a:ext cx="4201991" cy="273168"/>
          </a:xfrm>
        </p:spPr>
        <p:txBody>
          <a:bodyPr/>
          <a:lstStyle>
            <a:lvl1pPr>
              <a:defRPr/>
            </a:lvl1pPr>
          </a:lstStyle>
          <a:p>
            <a:r>
              <a:rPr lang="en-US" dirty="0" smtClean="0">
                <a:gradFill>
                  <a:gsLst>
                    <a:gs pos="0">
                      <a:srgbClr val="DDDDDD">
                        <a:lumMod val="75000"/>
                      </a:srgbClr>
                    </a:gs>
                    <a:gs pos="100000">
                      <a:srgbClr val="DDDDDD">
                        <a:lumMod val="75000"/>
                      </a:srgbClr>
                    </a:gs>
                  </a:gsLst>
                  <a:lin ang="5400000" scaled="0"/>
                </a:gradFill>
              </a:rPr>
              <a:t>Microsoft Confidential © 2013 Microsoft Corporation. All rights reserved. </a:t>
            </a:r>
            <a:endParaRPr lang="en-US" dirty="0">
              <a:gradFill>
                <a:gsLst>
                  <a:gs pos="0">
                    <a:srgbClr val="DDDDDD">
                      <a:lumMod val="75000"/>
                    </a:srgbClr>
                  </a:gs>
                  <a:gs pos="100000">
                    <a:srgbClr val="DDDDDD">
                      <a:lumMod val="75000"/>
                    </a:srgbClr>
                  </a:gs>
                </a:gsLst>
                <a:lin ang="5400000" scaled="0"/>
              </a:gradFill>
            </a:endParaRPr>
          </a:p>
        </p:txBody>
      </p:sp>
      <p:sp>
        <p:nvSpPr>
          <p:cNvPr id="4" name="Slide Number Placeholder 3"/>
          <p:cNvSpPr>
            <a:spLocks noGrp="1"/>
          </p:cNvSpPr>
          <p:nvPr>
            <p:ph type="sldNum" sz="quarter" idx="11"/>
          </p:nvPr>
        </p:nvSpPr>
        <p:spPr/>
        <p:txBody>
          <a:bodyPr/>
          <a:lstStyle/>
          <a:p>
            <a:fld id="{25B1B22E-D3C8-4129-8E85-2E5037E3E69B}" type="slidenum">
              <a:rPr lang="en-US" smtClean="0">
                <a:gradFill>
                  <a:gsLst>
                    <a:gs pos="0">
                      <a:srgbClr val="DDDDDD">
                        <a:lumMod val="75000"/>
                      </a:srgbClr>
                    </a:gs>
                    <a:gs pos="100000">
                      <a:srgbClr val="DDDDDD">
                        <a:lumMod val="75000"/>
                      </a:srgbClr>
                    </a:gs>
                  </a:gsLst>
                  <a:lin ang="5400000" scaled="0"/>
                </a:gradFill>
              </a:rPr>
              <a:pPr/>
              <a:t>‹#›</a:t>
            </a:fld>
            <a:endParaRPr lang="en-US" dirty="0">
              <a:gradFill>
                <a:gsLst>
                  <a:gs pos="0">
                    <a:srgbClr val="DDDDDD">
                      <a:lumMod val="75000"/>
                    </a:srgbClr>
                  </a:gs>
                  <a:gs pos="100000">
                    <a:srgbClr val="DDDDDD">
                      <a:lumMod val="75000"/>
                    </a:srgbClr>
                  </a:gs>
                </a:gsLst>
                <a:lin ang="5400000" scaled="0"/>
              </a:gradFill>
            </a:endParaRPr>
          </a:p>
        </p:txBody>
      </p:sp>
      <p:sp>
        <p:nvSpPr>
          <p:cNvPr id="6" name="Text Placeholder 5"/>
          <p:cNvSpPr>
            <a:spLocks noGrp="1"/>
          </p:cNvSpPr>
          <p:nvPr>
            <p:ph type="body" sz="quarter" idx="12"/>
          </p:nvPr>
        </p:nvSpPr>
        <p:spPr>
          <a:xfrm>
            <a:off x="201929" y="1058820"/>
            <a:ext cx="8740142" cy="1278747"/>
          </a:xfrm>
        </p:spPr>
        <p:txBody>
          <a:bodyPr/>
          <a:lstStyle>
            <a:lvl1pPr>
              <a:spcBef>
                <a:spcPts val="882"/>
              </a:spcBef>
              <a:defRPr b="0">
                <a:gradFill>
                  <a:gsLst>
                    <a:gs pos="1250">
                      <a:schemeClr val="accent2"/>
                    </a:gs>
                    <a:gs pos="100000">
                      <a:schemeClr val="accent2"/>
                    </a:gs>
                  </a:gsLst>
                  <a:lin ang="5400000" scaled="0"/>
                </a:gradFill>
              </a:defRPr>
            </a:lvl1pPr>
            <a:lvl2pPr>
              <a:defRPr sz="1500"/>
            </a:lvl2pPr>
            <a:lvl3pPr>
              <a:defRPr sz="1300"/>
            </a:lvl3pPr>
            <a:lvl4pPr>
              <a:defRPr sz="1200"/>
            </a:lvl4pPr>
            <a:lvl5pP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4"/>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90436498"/>
      </p:ext>
    </p:extLst>
  </p:cSld>
  <p:clrMapOvr>
    <a:masterClrMapping/>
  </p:clrMapOvr>
  <p:transition>
    <p:fade/>
  </p:transition>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WO color 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01929" y="1058820"/>
            <a:ext cx="8740142" cy="1278747"/>
          </a:xfrm>
        </p:spPr>
        <p:txBody>
          <a:bodyPr/>
          <a:lstStyle>
            <a:lvl1pPr marL="0" indent="0">
              <a:buNone/>
              <a:defRPr lang="en-US" sz="2900" b="0" kern="1200" spc="0" baseline="0" dirty="0" smtClean="0">
                <a:gradFill>
                  <a:gsLst>
                    <a:gs pos="1250">
                      <a:schemeClr val="accent2"/>
                    </a:gs>
                    <a:gs pos="100000">
                      <a:schemeClr val="accent2"/>
                    </a:gs>
                  </a:gsLst>
                  <a:lin ang="5400000" scaled="0"/>
                </a:gradFill>
                <a:latin typeface="+mj-lt"/>
                <a:ea typeface="+mn-ea"/>
                <a:cs typeface="+mn-cs"/>
              </a:defRPr>
            </a:lvl1pPr>
            <a:lvl2pPr marL="0" indent="0">
              <a:buFontTx/>
              <a:buNone/>
              <a:defRPr sz="1500"/>
            </a:lvl2pPr>
            <a:lvl3pPr marL="248511" indent="-123671">
              <a:buFont typeface="Arial" pitchFamily="34" charset="0"/>
              <a:buChar char="•"/>
              <a:tabLst>
                <a:tab pos="248511" algn="l"/>
              </a:tabLst>
              <a:defRPr/>
            </a:lvl3pPr>
            <a:lvl4pPr marL="381517" indent="-133006">
              <a:buFont typeface="Arial" pitchFamily="34" charset="0"/>
              <a:buChar char="•"/>
              <a:defRPr/>
            </a:lvl4pPr>
            <a:lvl5pPr marL="464354" indent="-82837">
              <a:buFont typeface="Arial" pitchFamily="34" charset="0"/>
              <a:buChar cha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Footer Placeholder 2"/>
          <p:cNvSpPr>
            <a:spLocks noGrp="1"/>
          </p:cNvSpPr>
          <p:nvPr>
            <p:ph type="ftr" sz="quarter" idx="11"/>
          </p:nvPr>
        </p:nvSpPr>
        <p:spPr>
          <a:xfrm>
            <a:off x="201930" y="4925200"/>
            <a:ext cx="4201991" cy="273168"/>
          </a:xfrm>
        </p:spPr>
        <p:txBody>
          <a:bodyPr/>
          <a:lstStyle>
            <a:lvl1pPr>
              <a:defRPr/>
            </a:lvl1pPr>
          </a:lstStyle>
          <a:p>
            <a:r>
              <a:rPr lang="en-US" dirty="0" smtClean="0">
                <a:gradFill>
                  <a:gsLst>
                    <a:gs pos="0">
                      <a:srgbClr val="DDDDDD">
                        <a:lumMod val="75000"/>
                      </a:srgbClr>
                    </a:gs>
                    <a:gs pos="100000">
                      <a:srgbClr val="DDDDDD">
                        <a:lumMod val="75000"/>
                      </a:srgbClr>
                    </a:gs>
                  </a:gsLst>
                  <a:lin ang="5400000" scaled="0"/>
                </a:gradFill>
              </a:rPr>
              <a:t>Microsoft Confidential © 2013 Microsoft Corporation. All rights reserved. </a:t>
            </a:r>
            <a:endParaRPr lang="en-US" dirty="0">
              <a:gradFill>
                <a:gsLst>
                  <a:gs pos="0">
                    <a:srgbClr val="DDDDDD">
                      <a:lumMod val="75000"/>
                    </a:srgbClr>
                  </a:gs>
                  <a:gs pos="100000">
                    <a:srgbClr val="DDDDDD">
                      <a:lumMod val="75000"/>
                    </a:srgbClr>
                  </a:gs>
                </a:gsLst>
                <a:lin ang="5400000" scaled="0"/>
              </a:gradFill>
            </a:endParaRPr>
          </a:p>
        </p:txBody>
      </p:sp>
      <p:sp>
        <p:nvSpPr>
          <p:cNvPr id="4" name="Slide Number Placeholder 3"/>
          <p:cNvSpPr>
            <a:spLocks noGrp="1"/>
          </p:cNvSpPr>
          <p:nvPr>
            <p:ph type="sldNum" sz="quarter" idx="12"/>
          </p:nvPr>
        </p:nvSpPr>
        <p:spPr/>
        <p:txBody>
          <a:bodyPr/>
          <a:lstStyle/>
          <a:p>
            <a:fld id="{25B1B22E-D3C8-4129-8E85-2E5037E3E69B}" type="slidenum">
              <a:rPr lang="en-US" smtClean="0">
                <a:gradFill>
                  <a:gsLst>
                    <a:gs pos="0">
                      <a:srgbClr val="DDDDDD">
                        <a:lumMod val="75000"/>
                      </a:srgbClr>
                    </a:gs>
                    <a:gs pos="100000">
                      <a:srgbClr val="DDDDDD">
                        <a:lumMod val="75000"/>
                      </a:srgbClr>
                    </a:gs>
                  </a:gsLst>
                  <a:lin ang="5400000" scaled="0"/>
                </a:gradFill>
              </a:rPr>
              <a:pPr/>
              <a:t>‹#›</a:t>
            </a:fld>
            <a:endParaRPr lang="en-US" dirty="0">
              <a:gradFill>
                <a:gsLst>
                  <a:gs pos="0">
                    <a:srgbClr val="DDDDDD">
                      <a:lumMod val="75000"/>
                    </a:srgbClr>
                  </a:gs>
                  <a:gs pos="100000">
                    <a:srgbClr val="DDDDDD">
                      <a:lumMod val="75000"/>
                    </a:srgbClr>
                  </a:gs>
                </a:gsLst>
                <a:lin ang="5400000" scaled="0"/>
              </a:gradFill>
            </a:endParaRPr>
          </a:p>
        </p:txBody>
      </p:sp>
    </p:spTree>
    <p:extLst>
      <p:ext uri="{BB962C8B-B14F-4D97-AF65-F5344CB8AC3E}">
        <p14:creationId xmlns:p14="http://schemas.microsoft.com/office/powerpoint/2010/main" val="3013952317"/>
      </p:ext>
    </p:extLst>
  </p:cSld>
  <p:clrMapOvr>
    <a:masterClrMapping/>
  </p:clrMapOvr>
  <p:transition>
    <p:fade/>
  </p:transition>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color Non-bulleted text">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201930" y="4925200"/>
            <a:ext cx="4201991" cy="273168"/>
          </a:xfrm>
        </p:spPr>
        <p:txBody>
          <a:bodyPr/>
          <a:lstStyle>
            <a:lvl1pPr>
              <a:defRPr/>
            </a:lvl1pPr>
          </a:lstStyle>
          <a:p>
            <a:r>
              <a:rPr lang="en-US" dirty="0" smtClean="0">
                <a:gradFill>
                  <a:gsLst>
                    <a:gs pos="0">
                      <a:srgbClr val="DDDDDD">
                        <a:lumMod val="75000"/>
                      </a:srgbClr>
                    </a:gs>
                    <a:gs pos="100000">
                      <a:srgbClr val="DDDDDD">
                        <a:lumMod val="75000"/>
                      </a:srgbClr>
                    </a:gs>
                  </a:gsLst>
                  <a:lin ang="5400000" scaled="0"/>
                </a:gradFill>
              </a:rPr>
              <a:t>Microsoft Confidential © 2013 Microsoft Corporation. All rights reserved. </a:t>
            </a:r>
            <a:endParaRPr lang="en-US" dirty="0">
              <a:gradFill>
                <a:gsLst>
                  <a:gs pos="0">
                    <a:srgbClr val="DDDDDD">
                      <a:lumMod val="75000"/>
                    </a:srgbClr>
                  </a:gs>
                  <a:gs pos="100000">
                    <a:srgbClr val="DDDDDD">
                      <a:lumMod val="75000"/>
                    </a:srgbClr>
                  </a:gs>
                </a:gsLst>
                <a:lin ang="5400000" scaled="0"/>
              </a:gradFill>
            </a:endParaRPr>
          </a:p>
        </p:txBody>
      </p:sp>
      <p:sp>
        <p:nvSpPr>
          <p:cNvPr id="4" name="Slide Number Placeholder 3"/>
          <p:cNvSpPr>
            <a:spLocks noGrp="1"/>
          </p:cNvSpPr>
          <p:nvPr>
            <p:ph type="sldNum" sz="quarter" idx="12"/>
          </p:nvPr>
        </p:nvSpPr>
        <p:spPr/>
        <p:txBody>
          <a:bodyPr/>
          <a:lstStyle/>
          <a:p>
            <a:fld id="{25B1B22E-D3C8-4129-8E85-2E5037E3E69B}" type="slidenum">
              <a:rPr lang="en-US" smtClean="0">
                <a:gradFill>
                  <a:gsLst>
                    <a:gs pos="0">
                      <a:srgbClr val="DDDDDD">
                        <a:lumMod val="75000"/>
                      </a:srgbClr>
                    </a:gs>
                    <a:gs pos="100000">
                      <a:srgbClr val="DDDDDD">
                        <a:lumMod val="75000"/>
                      </a:srgbClr>
                    </a:gs>
                  </a:gsLst>
                  <a:lin ang="5400000" scaled="0"/>
                </a:gradFill>
              </a:rPr>
              <a:pPr/>
              <a:t>‹#›</a:t>
            </a:fld>
            <a:endParaRPr lang="en-US" dirty="0">
              <a:gradFill>
                <a:gsLst>
                  <a:gs pos="0">
                    <a:srgbClr val="DDDDDD">
                      <a:lumMod val="75000"/>
                    </a:srgbClr>
                  </a:gs>
                  <a:gs pos="100000">
                    <a:srgbClr val="DDDDDD">
                      <a:lumMod val="75000"/>
                    </a:srgbClr>
                  </a:gs>
                </a:gsLst>
                <a:lin ang="5400000" scaled="0"/>
              </a:gradFill>
            </a:endParaRPr>
          </a:p>
        </p:txBody>
      </p:sp>
      <p:sp>
        <p:nvSpPr>
          <p:cNvPr id="5" name="Title 4"/>
          <p:cNvSpPr>
            <a:spLocks noGrp="1"/>
          </p:cNvSpPr>
          <p:nvPr>
            <p:ph type="title"/>
          </p:nvPr>
        </p:nvSpPr>
        <p:spPr/>
        <p:txBody>
          <a:bodyPr/>
          <a:lstStyle/>
          <a:p>
            <a:r>
              <a:rPr lang="en-US" smtClean="0"/>
              <a:t>Click to edit Master title style</a:t>
            </a:r>
            <a:endParaRPr lang="en-US"/>
          </a:p>
        </p:txBody>
      </p:sp>
      <p:sp>
        <p:nvSpPr>
          <p:cNvPr id="8" name="Text Placeholder 7"/>
          <p:cNvSpPr>
            <a:spLocks noGrp="1"/>
          </p:cNvSpPr>
          <p:nvPr>
            <p:ph type="body" sz="quarter" idx="13"/>
          </p:nvPr>
        </p:nvSpPr>
        <p:spPr>
          <a:xfrm>
            <a:off x="201929" y="1058822"/>
            <a:ext cx="8740142" cy="12818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61836967"/>
      </p:ext>
    </p:extLst>
  </p:cSld>
  <p:clrMapOvr>
    <a:masterClrMapping/>
  </p:clrMapOvr>
  <p:transition>
    <p:fade/>
  </p:transition>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 color 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01929" y="1058822"/>
            <a:ext cx="8740142" cy="1281889"/>
          </a:xfrm>
        </p:spPr>
        <p:txBody>
          <a:bodyPr/>
          <a:lstStyle>
            <a:lvl1pPr marL="0" indent="0">
              <a:buNone/>
              <a:defRPr>
                <a:gradFill>
                  <a:gsLst>
                    <a:gs pos="1250">
                      <a:schemeClr val="tx1"/>
                    </a:gs>
                    <a:gs pos="99000">
                      <a:schemeClr val="tx1"/>
                    </a:gs>
                  </a:gsLst>
                  <a:lin ang="5400000" scaled="0"/>
                </a:gradFill>
              </a:defRPr>
            </a:lvl1pPr>
            <a:lvl2pPr marL="0" indent="0">
              <a:buFontTx/>
              <a:buNone/>
              <a:defRPr sz="1500"/>
            </a:lvl2pPr>
            <a:lvl3pPr marL="248511" indent="-123671">
              <a:buFont typeface="Arial" pitchFamily="34" charset="0"/>
              <a:buChar char="•"/>
              <a:tabLst>
                <a:tab pos="248511" algn="l"/>
              </a:tabLst>
              <a:defRPr/>
            </a:lvl3pPr>
            <a:lvl4pPr marL="381517" indent="-133006">
              <a:buFont typeface="Arial" pitchFamily="34" charset="0"/>
              <a:buChar char="•"/>
              <a:defRPr/>
            </a:lvl4pPr>
            <a:lvl5pPr marL="464354" indent="-82837">
              <a:buFont typeface="Arial" pitchFamily="34" charset="0"/>
              <a:buChar cha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Footer Placeholder 2"/>
          <p:cNvSpPr>
            <a:spLocks noGrp="1"/>
          </p:cNvSpPr>
          <p:nvPr>
            <p:ph type="ftr" sz="quarter" idx="11"/>
          </p:nvPr>
        </p:nvSpPr>
        <p:spPr>
          <a:xfrm>
            <a:off x="201930" y="4925200"/>
            <a:ext cx="4201991" cy="273168"/>
          </a:xfrm>
        </p:spPr>
        <p:txBody>
          <a:bodyPr/>
          <a:lstStyle>
            <a:lvl1pPr>
              <a:defRPr/>
            </a:lvl1pPr>
          </a:lstStyle>
          <a:p>
            <a:r>
              <a:rPr lang="en-US" dirty="0" smtClean="0">
                <a:gradFill>
                  <a:gsLst>
                    <a:gs pos="0">
                      <a:srgbClr val="DDDDDD">
                        <a:lumMod val="75000"/>
                      </a:srgbClr>
                    </a:gs>
                    <a:gs pos="100000">
                      <a:srgbClr val="DDDDDD">
                        <a:lumMod val="75000"/>
                      </a:srgbClr>
                    </a:gs>
                  </a:gsLst>
                  <a:lin ang="5400000" scaled="0"/>
                </a:gradFill>
              </a:rPr>
              <a:t>Microsoft Confidential © 2013 Microsoft Corporation. All rights reserved. </a:t>
            </a:r>
            <a:endParaRPr lang="en-US" dirty="0">
              <a:gradFill>
                <a:gsLst>
                  <a:gs pos="0">
                    <a:srgbClr val="DDDDDD">
                      <a:lumMod val="75000"/>
                    </a:srgbClr>
                  </a:gs>
                  <a:gs pos="100000">
                    <a:srgbClr val="DDDDDD">
                      <a:lumMod val="75000"/>
                    </a:srgbClr>
                  </a:gs>
                </a:gsLst>
                <a:lin ang="5400000" scaled="0"/>
              </a:gradFill>
            </a:endParaRPr>
          </a:p>
        </p:txBody>
      </p:sp>
      <p:sp>
        <p:nvSpPr>
          <p:cNvPr id="4" name="Slide Number Placeholder 3"/>
          <p:cNvSpPr>
            <a:spLocks noGrp="1"/>
          </p:cNvSpPr>
          <p:nvPr>
            <p:ph type="sldNum" sz="quarter" idx="12"/>
          </p:nvPr>
        </p:nvSpPr>
        <p:spPr/>
        <p:txBody>
          <a:bodyPr/>
          <a:lstStyle/>
          <a:p>
            <a:fld id="{25B1B22E-D3C8-4129-8E85-2E5037E3E69B}" type="slidenum">
              <a:rPr lang="en-US" smtClean="0">
                <a:gradFill>
                  <a:gsLst>
                    <a:gs pos="0">
                      <a:srgbClr val="DDDDDD">
                        <a:lumMod val="75000"/>
                      </a:srgbClr>
                    </a:gs>
                    <a:gs pos="100000">
                      <a:srgbClr val="DDDDDD">
                        <a:lumMod val="75000"/>
                      </a:srgbClr>
                    </a:gs>
                  </a:gsLst>
                  <a:lin ang="5400000" scaled="0"/>
                </a:gradFill>
              </a:rPr>
              <a:pPr/>
              <a:t>‹#›</a:t>
            </a:fld>
            <a:endParaRPr lang="en-US" dirty="0">
              <a:gradFill>
                <a:gsLst>
                  <a:gs pos="0">
                    <a:srgbClr val="DDDDDD">
                      <a:lumMod val="75000"/>
                    </a:srgbClr>
                  </a:gs>
                  <a:gs pos="100000">
                    <a:srgbClr val="DDDDDD">
                      <a:lumMod val="75000"/>
                    </a:srgbClr>
                  </a:gs>
                </a:gsLst>
                <a:lin ang="5400000" scaled="0"/>
              </a:gradFill>
            </a:endParaRPr>
          </a:p>
        </p:txBody>
      </p:sp>
    </p:spTree>
    <p:extLst>
      <p:ext uri="{BB962C8B-B14F-4D97-AF65-F5344CB8AC3E}">
        <p14:creationId xmlns:p14="http://schemas.microsoft.com/office/powerpoint/2010/main" val="989956138"/>
      </p:ext>
    </p:extLst>
  </p:cSld>
  <p:clrMapOvr>
    <a:masterClrMapping/>
  </p:clrMapOvr>
  <p:transition>
    <p:fade/>
  </p:transition>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wo Column TWO 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01933" y="1563485"/>
            <a:ext cx="4033911" cy="1738179"/>
          </a:xfrm>
        </p:spPr>
        <p:txBody>
          <a:bodyPr wrap="square">
            <a:spAutoFit/>
          </a:bodyPr>
          <a:lstStyle>
            <a:lvl1pPr marL="0" indent="0">
              <a:spcBef>
                <a:spcPts val="900"/>
              </a:spcBef>
              <a:buClr>
                <a:schemeClr val="tx1"/>
              </a:buClr>
              <a:buFont typeface="Wingdings" pitchFamily="2" charset="2"/>
              <a:buNone/>
              <a:defRPr lang="en-US" sz="2900" b="0" kern="1200" spc="0" baseline="0" dirty="0" smtClean="0">
                <a:gradFill>
                  <a:gsLst>
                    <a:gs pos="1250">
                      <a:schemeClr val="accent2"/>
                    </a:gs>
                    <a:gs pos="100000">
                      <a:schemeClr val="accent2"/>
                    </a:gs>
                  </a:gsLst>
                  <a:lin ang="5400000" scaled="0"/>
                </a:gradFill>
                <a:latin typeface="+mj-lt"/>
                <a:ea typeface="+mn-ea"/>
                <a:cs typeface="+mn-cs"/>
              </a:defRPr>
            </a:lvl1pPr>
            <a:lvl2pPr marL="0" indent="0">
              <a:buNone/>
              <a:defRPr sz="1500"/>
            </a:lvl2pPr>
            <a:lvl3pPr marL="170340" indent="0">
              <a:buNone/>
              <a:tabLst/>
              <a:defRPr sz="1500"/>
            </a:lvl3pPr>
            <a:lvl4pPr marL="338349" indent="0">
              <a:buNone/>
              <a:defRPr/>
            </a:lvl4pPr>
            <a:lvl5pPr marL="504022"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4908163" y="1563485"/>
            <a:ext cx="4033911" cy="1738179"/>
          </a:xfrm>
        </p:spPr>
        <p:txBody>
          <a:bodyPr wrap="square">
            <a:spAutoFit/>
          </a:bodyPr>
          <a:lstStyle>
            <a:lvl1pPr marL="0" indent="0">
              <a:spcBef>
                <a:spcPts val="900"/>
              </a:spcBef>
              <a:buClr>
                <a:schemeClr val="tx1"/>
              </a:buClr>
              <a:buFont typeface="Wingdings" pitchFamily="2" charset="2"/>
              <a:buNone/>
              <a:defRPr lang="en-US" sz="2900" b="0" kern="1200" spc="0" baseline="0" dirty="0" smtClean="0">
                <a:gradFill>
                  <a:gsLst>
                    <a:gs pos="1250">
                      <a:schemeClr val="accent2"/>
                    </a:gs>
                    <a:gs pos="100000">
                      <a:schemeClr val="accent2"/>
                    </a:gs>
                  </a:gsLst>
                  <a:lin ang="5400000" scaled="0"/>
                </a:gradFill>
                <a:latin typeface="+mj-lt"/>
                <a:ea typeface="+mn-ea"/>
                <a:cs typeface="+mn-cs"/>
              </a:defRPr>
            </a:lvl1pPr>
            <a:lvl2pPr marL="0" indent="0">
              <a:buNone/>
              <a:defRPr sz="1500"/>
            </a:lvl2pPr>
            <a:lvl3pPr marL="170340" indent="0">
              <a:buNone/>
              <a:tabLst/>
              <a:defRPr sz="1500"/>
            </a:lvl3pPr>
            <a:lvl4pPr marL="338349" indent="0">
              <a:buNone/>
              <a:defRPr/>
            </a:lvl4pPr>
            <a:lvl5pPr marL="504022"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Footer Placeholder 2"/>
          <p:cNvSpPr>
            <a:spLocks noGrp="1"/>
          </p:cNvSpPr>
          <p:nvPr>
            <p:ph type="ftr" sz="quarter" idx="12"/>
          </p:nvPr>
        </p:nvSpPr>
        <p:spPr>
          <a:xfrm>
            <a:off x="201930" y="4925200"/>
            <a:ext cx="4201991" cy="273168"/>
          </a:xfrm>
        </p:spPr>
        <p:txBody>
          <a:bodyPr/>
          <a:lstStyle>
            <a:lvl1pPr>
              <a:defRPr/>
            </a:lvl1pPr>
          </a:lstStyle>
          <a:p>
            <a:r>
              <a:rPr lang="en-US" dirty="0" smtClean="0">
                <a:gradFill>
                  <a:gsLst>
                    <a:gs pos="0">
                      <a:srgbClr val="DDDDDD">
                        <a:lumMod val="75000"/>
                      </a:srgbClr>
                    </a:gs>
                    <a:gs pos="100000">
                      <a:srgbClr val="DDDDDD">
                        <a:lumMod val="75000"/>
                      </a:srgbClr>
                    </a:gs>
                  </a:gsLst>
                  <a:lin ang="5400000" scaled="0"/>
                </a:gradFill>
              </a:rPr>
              <a:t>Microsoft Confidential © 2013 Microsoft Corporation. All rights reserved. </a:t>
            </a:r>
            <a:endParaRPr lang="en-US" dirty="0">
              <a:gradFill>
                <a:gsLst>
                  <a:gs pos="0">
                    <a:srgbClr val="DDDDDD">
                      <a:lumMod val="75000"/>
                    </a:srgbClr>
                  </a:gs>
                  <a:gs pos="100000">
                    <a:srgbClr val="DDDDDD">
                      <a:lumMod val="75000"/>
                    </a:srgbClr>
                  </a:gs>
                </a:gsLst>
                <a:lin ang="5400000" scaled="0"/>
              </a:gradFill>
            </a:endParaRPr>
          </a:p>
        </p:txBody>
      </p:sp>
      <p:sp>
        <p:nvSpPr>
          <p:cNvPr id="6" name="Slide Number Placeholder 5"/>
          <p:cNvSpPr>
            <a:spLocks noGrp="1"/>
          </p:cNvSpPr>
          <p:nvPr>
            <p:ph type="sldNum" sz="quarter" idx="13"/>
          </p:nvPr>
        </p:nvSpPr>
        <p:spPr/>
        <p:txBody>
          <a:bodyPr/>
          <a:lstStyle/>
          <a:p>
            <a:fld id="{25B1B22E-D3C8-4129-8E85-2E5037E3E69B}" type="slidenum">
              <a:rPr lang="en-US" smtClean="0">
                <a:gradFill>
                  <a:gsLst>
                    <a:gs pos="0">
                      <a:srgbClr val="DDDDDD">
                        <a:lumMod val="75000"/>
                      </a:srgbClr>
                    </a:gs>
                    <a:gs pos="100000">
                      <a:srgbClr val="DDDDDD">
                        <a:lumMod val="75000"/>
                      </a:srgbClr>
                    </a:gs>
                  </a:gsLst>
                  <a:lin ang="5400000" scaled="0"/>
                </a:gradFill>
              </a:rPr>
              <a:pPr/>
              <a:t>‹#›</a:t>
            </a:fld>
            <a:endParaRPr lang="en-US" dirty="0">
              <a:gradFill>
                <a:gsLst>
                  <a:gs pos="0">
                    <a:srgbClr val="DDDDDD">
                      <a:lumMod val="75000"/>
                    </a:srgbClr>
                  </a:gs>
                  <a:gs pos="100000">
                    <a:srgbClr val="DDDDDD">
                      <a:lumMod val="75000"/>
                    </a:srgbClr>
                  </a:gs>
                </a:gsLst>
                <a:lin ang="5400000" scaled="0"/>
              </a:gradFill>
            </a:endParaRPr>
          </a:p>
        </p:txBody>
      </p:sp>
    </p:spTree>
    <p:extLst>
      <p:ext uri="{BB962C8B-B14F-4D97-AF65-F5344CB8AC3E}">
        <p14:creationId xmlns:p14="http://schemas.microsoft.com/office/powerpoint/2010/main" val="1403931772"/>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_rels/slideMaster10.xml.rels><?xml version="1.0" encoding="UTF-8" standalone="yes"?>
<Relationships xmlns="http://schemas.openxmlformats.org/package/2006/relationships"><Relationship Id="rId8" Type="http://schemas.openxmlformats.org/officeDocument/2006/relationships/theme" Target="../theme/theme10.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5" Type="http://schemas.openxmlformats.org/officeDocument/2006/relationships/slideLayout" Target="../slideLayouts/slideLayout171.xml"/><Relationship Id="rId4" Type="http://schemas.openxmlformats.org/officeDocument/2006/relationships/slideLayout" Target="../slideLayouts/slideLayout170.xml"/><Relationship Id="rId9" Type="http://schemas.openxmlformats.org/officeDocument/2006/relationships/image" Target="../media/image58.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81.xml"/><Relationship Id="rId13" Type="http://schemas.openxmlformats.org/officeDocument/2006/relationships/slideLayout" Target="../slideLayouts/slideLayout186.xml"/><Relationship Id="rId18" Type="http://schemas.openxmlformats.org/officeDocument/2006/relationships/slideLayout" Target="../slideLayouts/slideLayout191.xml"/><Relationship Id="rId26" Type="http://schemas.openxmlformats.org/officeDocument/2006/relationships/theme" Target="../theme/theme11.xml"/><Relationship Id="rId3" Type="http://schemas.openxmlformats.org/officeDocument/2006/relationships/slideLayout" Target="../slideLayouts/slideLayout176.xml"/><Relationship Id="rId21" Type="http://schemas.openxmlformats.org/officeDocument/2006/relationships/slideLayout" Target="../slideLayouts/slideLayout194.xml"/><Relationship Id="rId7" Type="http://schemas.openxmlformats.org/officeDocument/2006/relationships/slideLayout" Target="../slideLayouts/slideLayout180.xml"/><Relationship Id="rId12" Type="http://schemas.openxmlformats.org/officeDocument/2006/relationships/slideLayout" Target="../slideLayouts/slideLayout185.xml"/><Relationship Id="rId17" Type="http://schemas.openxmlformats.org/officeDocument/2006/relationships/slideLayout" Target="../slideLayouts/slideLayout190.xml"/><Relationship Id="rId25" Type="http://schemas.openxmlformats.org/officeDocument/2006/relationships/slideLayout" Target="../slideLayouts/slideLayout198.xml"/><Relationship Id="rId2" Type="http://schemas.openxmlformats.org/officeDocument/2006/relationships/slideLayout" Target="../slideLayouts/slideLayout175.xml"/><Relationship Id="rId16" Type="http://schemas.openxmlformats.org/officeDocument/2006/relationships/slideLayout" Target="../slideLayouts/slideLayout189.xml"/><Relationship Id="rId20" Type="http://schemas.openxmlformats.org/officeDocument/2006/relationships/slideLayout" Target="../slideLayouts/slideLayout193.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24" Type="http://schemas.openxmlformats.org/officeDocument/2006/relationships/slideLayout" Target="../slideLayouts/slideLayout197.xml"/><Relationship Id="rId5" Type="http://schemas.openxmlformats.org/officeDocument/2006/relationships/slideLayout" Target="../slideLayouts/slideLayout178.xml"/><Relationship Id="rId15" Type="http://schemas.openxmlformats.org/officeDocument/2006/relationships/slideLayout" Target="../slideLayouts/slideLayout188.xml"/><Relationship Id="rId23" Type="http://schemas.openxmlformats.org/officeDocument/2006/relationships/slideLayout" Target="../slideLayouts/slideLayout196.xml"/><Relationship Id="rId10" Type="http://schemas.openxmlformats.org/officeDocument/2006/relationships/slideLayout" Target="../slideLayouts/slideLayout183.xml"/><Relationship Id="rId19" Type="http://schemas.openxmlformats.org/officeDocument/2006/relationships/slideLayout" Target="../slideLayouts/slideLayout192.xml"/><Relationship Id="rId4" Type="http://schemas.openxmlformats.org/officeDocument/2006/relationships/slideLayout" Target="../slideLayouts/slideLayout177.xml"/><Relationship Id="rId9" Type="http://schemas.openxmlformats.org/officeDocument/2006/relationships/slideLayout" Target="../slideLayouts/slideLayout182.xml"/><Relationship Id="rId14" Type="http://schemas.openxmlformats.org/officeDocument/2006/relationships/slideLayout" Target="../slideLayouts/slideLayout187.xml"/><Relationship Id="rId22" Type="http://schemas.openxmlformats.org/officeDocument/2006/relationships/slideLayout" Target="../slideLayouts/slideLayout19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06.xml"/><Relationship Id="rId13" Type="http://schemas.openxmlformats.org/officeDocument/2006/relationships/slideLayout" Target="../slideLayouts/slideLayout211.xml"/><Relationship Id="rId18" Type="http://schemas.openxmlformats.org/officeDocument/2006/relationships/slideLayout" Target="../slideLayouts/slideLayout216.xml"/><Relationship Id="rId3" Type="http://schemas.openxmlformats.org/officeDocument/2006/relationships/slideLayout" Target="../slideLayouts/slideLayout201.xml"/><Relationship Id="rId21" Type="http://schemas.openxmlformats.org/officeDocument/2006/relationships/slideLayout" Target="../slideLayouts/slideLayout219.xml"/><Relationship Id="rId7" Type="http://schemas.openxmlformats.org/officeDocument/2006/relationships/slideLayout" Target="../slideLayouts/slideLayout205.xml"/><Relationship Id="rId12" Type="http://schemas.openxmlformats.org/officeDocument/2006/relationships/slideLayout" Target="../slideLayouts/slideLayout210.xml"/><Relationship Id="rId17" Type="http://schemas.openxmlformats.org/officeDocument/2006/relationships/slideLayout" Target="../slideLayouts/slideLayout215.xml"/><Relationship Id="rId25" Type="http://schemas.openxmlformats.org/officeDocument/2006/relationships/theme" Target="../theme/theme12.xml"/><Relationship Id="rId2" Type="http://schemas.openxmlformats.org/officeDocument/2006/relationships/slideLayout" Target="../slideLayouts/slideLayout200.xml"/><Relationship Id="rId16" Type="http://schemas.openxmlformats.org/officeDocument/2006/relationships/slideLayout" Target="../slideLayouts/slideLayout214.xml"/><Relationship Id="rId20" Type="http://schemas.openxmlformats.org/officeDocument/2006/relationships/slideLayout" Target="../slideLayouts/slideLayout218.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24" Type="http://schemas.openxmlformats.org/officeDocument/2006/relationships/slideLayout" Target="../slideLayouts/slideLayout222.xml"/><Relationship Id="rId5" Type="http://schemas.openxmlformats.org/officeDocument/2006/relationships/slideLayout" Target="../slideLayouts/slideLayout203.xml"/><Relationship Id="rId15" Type="http://schemas.openxmlformats.org/officeDocument/2006/relationships/slideLayout" Target="../slideLayouts/slideLayout213.xml"/><Relationship Id="rId23" Type="http://schemas.openxmlformats.org/officeDocument/2006/relationships/slideLayout" Target="../slideLayouts/slideLayout221.xml"/><Relationship Id="rId10" Type="http://schemas.openxmlformats.org/officeDocument/2006/relationships/slideLayout" Target="../slideLayouts/slideLayout208.xml"/><Relationship Id="rId19" Type="http://schemas.openxmlformats.org/officeDocument/2006/relationships/slideLayout" Target="../slideLayouts/slideLayout217.xml"/><Relationship Id="rId4" Type="http://schemas.openxmlformats.org/officeDocument/2006/relationships/slideLayout" Target="../slideLayouts/slideLayout202.xml"/><Relationship Id="rId9" Type="http://schemas.openxmlformats.org/officeDocument/2006/relationships/slideLayout" Target="../slideLayouts/slideLayout207.xml"/><Relationship Id="rId14" Type="http://schemas.openxmlformats.org/officeDocument/2006/relationships/slideLayout" Target="../slideLayouts/slideLayout212.xml"/><Relationship Id="rId22" Type="http://schemas.openxmlformats.org/officeDocument/2006/relationships/slideLayout" Target="../slideLayouts/slideLayout220.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18" Type="http://schemas.openxmlformats.org/officeDocument/2006/relationships/theme" Target="../theme/theme3.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slideLayout" Target="../slideLayouts/slideLayout21.xml"/><Relationship Id="rId2" Type="http://schemas.openxmlformats.org/officeDocument/2006/relationships/slideLayout" Target="../slideLayouts/slideLayout6.xml"/><Relationship Id="rId16" Type="http://schemas.openxmlformats.org/officeDocument/2006/relationships/slideLayout" Target="../slideLayouts/slideLayout20.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slideLayout" Target="../slideLayouts/slideLayout19.xml"/><Relationship Id="rId10" Type="http://schemas.openxmlformats.org/officeDocument/2006/relationships/slideLayout" Target="../slideLayouts/slideLayout14.xml"/><Relationship Id="rId19" Type="http://schemas.openxmlformats.org/officeDocument/2006/relationships/image" Target="../media/image4.jpg"/><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theme" Target="../theme/theme4.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slideLayout" Target="../slideLayouts/slideLayout45.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slideLayout" Target="../slideLayouts/slideLayout63.xml"/><Relationship Id="rId26" Type="http://schemas.openxmlformats.org/officeDocument/2006/relationships/theme" Target="../theme/theme5.xml"/><Relationship Id="rId3" Type="http://schemas.openxmlformats.org/officeDocument/2006/relationships/slideLayout" Target="../slideLayouts/slideLayout48.xml"/><Relationship Id="rId21" Type="http://schemas.openxmlformats.org/officeDocument/2006/relationships/slideLayout" Target="../slideLayouts/slideLayout66.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5" Type="http://schemas.openxmlformats.org/officeDocument/2006/relationships/slideLayout" Target="../slideLayouts/slideLayout70.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slideLayout" Target="../slideLayouts/slideLayout65.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24" Type="http://schemas.openxmlformats.org/officeDocument/2006/relationships/slideLayout" Target="../slideLayouts/slideLayout69.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23" Type="http://schemas.openxmlformats.org/officeDocument/2006/relationships/slideLayout" Target="../slideLayouts/slideLayout68.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slideLayout" Target="../slideLayouts/slideLayout6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18" Type="http://schemas.openxmlformats.org/officeDocument/2006/relationships/slideLayout" Target="../slideLayouts/slideLayout88.xml"/><Relationship Id="rId3" Type="http://schemas.openxmlformats.org/officeDocument/2006/relationships/slideLayout" Target="../slideLayouts/slideLayout73.xml"/><Relationship Id="rId21" Type="http://schemas.openxmlformats.org/officeDocument/2006/relationships/slideLayout" Target="../slideLayouts/slideLayout91.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5" Type="http://schemas.openxmlformats.org/officeDocument/2006/relationships/theme" Target="../theme/theme6.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20" Type="http://schemas.openxmlformats.org/officeDocument/2006/relationships/slideLayout" Target="../slideLayouts/slideLayout90.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24" Type="http://schemas.openxmlformats.org/officeDocument/2006/relationships/slideLayout" Target="../slideLayouts/slideLayout94.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23" Type="http://schemas.openxmlformats.org/officeDocument/2006/relationships/slideLayout" Target="../slideLayouts/slideLayout93.xml"/><Relationship Id="rId10" Type="http://schemas.openxmlformats.org/officeDocument/2006/relationships/slideLayout" Target="../slideLayouts/slideLayout80.xml"/><Relationship Id="rId19" Type="http://schemas.openxmlformats.org/officeDocument/2006/relationships/slideLayout" Target="../slideLayouts/slideLayout89.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 Id="rId22" Type="http://schemas.openxmlformats.org/officeDocument/2006/relationships/slideLayout" Target="../slideLayouts/slideLayout9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slideLayout" Target="../slideLayouts/slideLayout107.xml"/><Relationship Id="rId18" Type="http://schemas.openxmlformats.org/officeDocument/2006/relationships/slideLayout" Target="../slideLayouts/slideLayout112.xml"/><Relationship Id="rId26" Type="http://schemas.openxmlformats.org/officeDocument/2006/relationships/slideLayout" Target="../slideLayouts/slideLayout120.xml"/><Relationship Id="rId3" Type="http://schemas.openxmlformats.org/officeDocument/2006/relationships/slideLayout" Target="../slideLayouts/slideLayout97.xml"/><Relationship Id="rId21" Type="http://schemas.openxmlformats.org/officeDocument/2006/relationships/slideLayout" Target="../slideLayouts/slideLayout115.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17" Type="http://schemas.openxmlformats.org/officeDocument/2006/relationships/slideLayout" Target="../slideLayouts/slideLayout111.xml"/><Relationship Id="rId25" Type="http://schemas.openxmlformats.org/officeDocument/2006/relationships/slideLayout" Target="../slideLayouts/slideLayout119.xml"/><Relationship Id="rId2" Type="http://schemas.openxmlformats.org/officeDocument/2006/relationships/slideLayout" Target="../slideLayouts/slideLayout96.xml"/><Relationship Id="rId16" Type="http://schemas.openxmlformats.org/officeDocument/2006/relationships/slideLayout" Target="../slideLayouts/slideLayout110.xml"/><Relationship Id="rId20" Type="http://schemas.openxmlformats.org/officeDocument/2006/relationships/slideLayout" Target="../slideLayouts/slideLayout114.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24" Type="http://schemas.openxmlformats.org/officeDocument/2006/relationships/slideLayout" Target="../slideLayouts/slideLayout118.xml"/><Relationship Id="rId5" Type="http://schemas.openxmlformats.org/officeDocument/2006/relationships/slideLayout" Target="../slideLayouts/slideLayout99.xml"/><Relationship Id="rId15" Type="http://schemas.openxmlformats.org/officeDocument/2006/relationships/slideLayout" Target="../slideLayouts/slideLayout109.xml"/><Relationship Id="rId23" Type="http://schemas.openxmlformats.org/officeDocument/2006/relationships/slideLayout" Target="../slideLayouts/slideLayout117.xml"/><Relationship Id="rId10" Type="http://schemas.openxmlformats.org/officeDocument/2006/relationships/slideLayout" Target="../slideLayouts/slideLayout104.xml"/><Relationship Id="rId19" Type="http://schemas.openxmlformats.org/officeDocument/2006/relationships/slideLayout" Target="../slideLayouts/slideLayout113.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slideLayout" Target="../slideLayouts/slideLayout108.xml"/><Relationship Id="rId22" Type="http://schemas.openxmlformats.org/officeDocument/2006/relationships/slideLayout" Target="../slideLayouts/slideLayout116.xml"/><Relationship Id="rId27"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theme" Target="../theme/theme8.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145.xml"/><Relationship Id="rId18" Type="http://schemas.openxmlformats.org/officeDocument/2006/relationships/slideLayout" Target="../slideLayouts/slideLayout150.xml"/><Relationship Id="rId26" Type="http://schemas.openxmlformats.org/officeDocument/2006/relationships/slideLayout" Target="../slideLayouts/slideLayout158.xml"/><Relationship Id="rId3" Type="http://schemas.openxmlformats.org/officeDocument/2006/relationships/slideLayout" Target="../slideLayouts/slideLayout135.xml"/><Relationship Id="rId21" Type="http://schemas.openxmlformats.org/officeDocument/2006/relationships/slideLayout" Target="../slideLayouts/slideLayout153.xml"/><Relationship Id="rId34" Type="http://schemas.openxmlformats.org/officeDocument/2006/relationships/slideLayout" Target="../slideLayouts/slideLayout166.xml"/><Relationship Id="rId7" Type="http://schemas.openxmlformats.org/officeDocument/2006/relationships/slideLayout" Target="../slideLayouts/slideLayout139.xml"/><Relationship Id="rId12" Type="http://schemas.openxmlformats.org/officeDocument/2006/relationships/slideLayout" Target="../slideLayouts/slideLayout144.xml"/><Relationship Id="rId17" Type="http://schemas.openxmlformats.org/officeDocument/2006/relationships/slideLayout" Target="../slideLayouts/slideLayout149.xml"/><Relationship Id="rId25" Type="http://schemas.openxmlformats.org/officeDocument/2006/relationships/slideLayout" Target="../slideLayouts/slideLayout157.xml"/><Relationship Id="rId33" Type="http://schemas.openxmlformats.org/officeDocument/2006/relationships/slideLayout" Target="../slideLayouts/slideLayout165.xml"/><Relationship Id="rId2" Type="http://schemas.openxmlformats.org/officeDocument/2006/relationships/slideLayout" Target="../slideLayouts/slideLayout134.xml"/><Relationship Id="rId16" Type="http://schemas.openxmlformats.org/officeDocument/2006/relationships/slideLayout" Target="../slideLayouts/slideLayout148.xml"/><Relationship Id="rId20" Type="http://schemas.openxmlformats.org/officeDocument/2006/relationships/slideLayout" Target="../slideLayouts/slideLayout152.xml"/><Relationship Id="rId29" Type="http://schemas.openxmlformats.org/officeDocument/2006/relationships/slideLayout" Target="../slideLayouts/slideLayout161.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24" Type="http://schemas.openxmlformats.org/officeDocument/2006/relationships/slideLayout" Target="../slideLayouts/slideLayout156.xml"/><Relationship Id="rId32" Type="http://schemas.openxmlformats.org/officeDocument/2006/relationships/slideLayout" Target="../slideLayouts/slideLayout164.xml"/><Relationship Id="rId5" Type="http://schemas.openxmlformats.org/officeDocument/2006/relationships/slideLayout" Target="../slideLayouts/slideLayout137.xml"/><Relationship Id="rId15" Type="http://schemas.openxmlformats.org/officeDocument/2006/relationships/slideLayout" Target="../slideLayouts/slideLayout147.xml"/><Relationship Id="rId23" Type="http://schemas.openxmlformats.org/officeDocument/2006/relationships/slideLayout" Target="../slideLayouts/slideLayout155.xml"/><Relationship Id="rId28" Type="http://schemas.openxmlformats.org/officeDocument/2006/relationships/slideLayout" Target="../slideLayouts/slideLayout160.xml"/><Relationship Id="rId10" Type="http://schemas.openxmlformats.org/officeDocument/2006/relationships/slideLayout" Target="../slideLayouts/slideLayout142.xml"/><Relationship Id="rId19" Type="http://schemas.openxmlformats.org/officeDocument/2006/relationships/slideLayout" Target="../slideLayouts/slideLayout151.xml"/><Relationship Id="rId31" Type="http://schemas.openxmlformats.org/officeDocument/2006/relationships/slideLayout" Target="../slideLayouts/slideLayout163.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slideLayout" Target="../slideLayouts/slideLayout146.xml"/><Relationship Id="rId22" Type="http://schemas.openxmlformats.org/officeDocument/2006/relationships/slideLayout" Target="../slideLayouts/slideLayout154.xml"/><Relationship Id="rId27" Type="http://schemas.openxmlformats.org/officeDocument/2006/relationships/slideLayout" Target="../slideLayouts/slideLayout159.xml"/><Relationship Id="rId30" Type="http://schemas.openxmlformats.org/officeDocument/2006/relationships/slideLayout" Target="../slideLayouts/slideLayout162.xml"/><Relationship Id="rId35" Type="http://schemas.openxmlformats.org/officeDocument/2006/relationships/theme" Target="../theme/theme9.xml"/><Relationship Id="rId8" Type="http://schemas.openxmlformats.org/officeDocument/2006/relationships/slideLayout" Target="../slideLayouts/slideLayout14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9436" y="171457"/>
            <a:ext cx="8363938" cy="457049"/>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389437" y="1085852"/>
            <a:ext cx="8363937" cy="1500411"/>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44371456"/>
      </p:ext>
    </p:extLst>
  </p:cSld>
  <p:clrMap bg1="dk1" tx1="lt1" bg2="dk2" tx2="lt2" accent1="accent1" accent2="accent2" accent3="accent3" accent4="accent4" accent5="accent5" accent6="accent6" hlink="hlink" folHlink="folHlink"/>
  <p:sldLayoutIdLst>
    <p:sldLayoutId id="2147483675" r:id="rId1"/>
    <p:sldLayoutId id="2147483827" r:id="rId2"/>
  </p:sldLayoutIdLst>
  <p:transition>
    <p:fade/>
  </p:transition>
  <p:timing>
    <p:tnLst>
      <p:par>
        <p:cTn id="1" dur="indefinite" restart="never" nodeType="tmRoot"/>
      </p:par>
    </p:tnLst>
  </p:timing>
  <p:txStyles>
    <p:titleStyle>
      <a:lvl1pPr algn="l" defTabSz="685304" rtl="0" eaLnBrk="1" latinLnBrk="0" hangingPunct="1">
        <a:lnSpc>
          <a:spcPct val="90000"/>
        </a:lnSpc>
        <a:spcBef>
          <a:spcPct val="0"/>
        </a:spcBef>
        <a:buNone/>
        <a:defRPr lang="en-US" sz="3300" b="0" kern="1200" cap="none" spc="-75"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p:titleStyle>
    <p:bodyStyle>
      <a:lvl1pPr marL="345047" indent="-345047" algn="l" defTabSz="685304" rtl="0" eaLnBrk="1" latinLnBrk="0" hangingPunct="1">
        <a:lnSpc>
          <a:spcPct val="90000"/>
        </a:lnSpc>
        <a:spcBef>
          <a:spcPct val="20000"/>
        </a:spcBef>
        <a:buClr>
          <a:srgbClr val="FFFFFF"/>
        </a:buClr>
        <a:buSzPct val="115000"/>
        <a:buFont typeface="Wingdings" pitchFamily="2" charset="2"/>
        <a:buChar char="§"/>
        <a:defRPr sz="2400" kern="1200">
          <a:gradFill>
            <a:gsLst>
              <a:gs pos="0">
                <a:schemeClr val="tx1"/>
              </a:gs>
              <a:gs pos="86000">
                <a:schemeClr val="tx1"/>
              </a:gs>
            </a:gsLst>
            <a:lin ang="5400000" scaled="0"/>
          </a:gradFill>
          <a:latin typeface="+mn-lt"/>
          <a:ea typeface="+mn-ea"/>
          <a:cs typeface="+mn-cs"/>
        </a:defRPr>
      </a:lvl1pPr>
      <a:lvl2pPr marL="641309" indent="-296265" algn="l" defTabSz="685304" rtl="0" eaLnBrk="1" latinLnBrk="0" hangingPunct="1">
        <a:lnSpc>
          <a:spcPct val="90000"/>
        </a:lnSpc>
        <a:spcBef>
          <a:spcPct val="20000"/>
        </a:spcBef>
        <a:buClr>
          <a:schemeClr val="tx2"/>
        </a:buClr>
        <a:buSzPct val="115000"/>
        <a:buFont typeface="Wingdings" pitchFamily="2" charset="2"/>
        <a:buChar char="§"/>
        <a:defRPr sz="2100" kern="1200">
          <a:gradFill>
            <a:gsLst>
              <a:gs pos="0">
                <a:schemeClr val="tx1"/>
              </a:gs>
              <a:gs pos="86000">
                <a:schemeClr val="tx1"/>
              </a:gs>
            </a:gsLst>
            <a:lin ang="5400000" scaled="0"/>
          </a:gradFill>
          <a:latin typeface="+mn-lt"/>
          <a:ea typeface="+mn-ea"/>
          <a:cs typeface="+mn-cs"/>
        </a:defRPr>
      </a:lvl2pPr>
      <a:lvl3pPr marL="943522" indent="-302214" algn="l" defTabSz="685304" rtl="0" eaLnBrk="1" latinLnBrk="0" hangingPunct="1">
        <a:lnSpc>
          <a:spcPct val="90000"/>
        </a:lnSpc>
        <a:spcBef>
          <a:spcPct val="20000"/>
        </a:spcBef>
        <a:buClr>
          <a:schemeClr val="tx2"/>
        </a:buClr>
        <a:buSzPct val="115000"/>
        <a:buFont typeface="Wingdings" pitchFamily="2" charset="2"/>
        <a:buChar char="§"/>
        <a:defRPr sz="1800" kern="1200">
          <a:gradFill>
            <a:gsLst>
              <a:gs pos="0">
                <a:schemeClr val="tx1"/>
              </a:gs>
              <a:gs pos="86000">
                <a:schemeClr val="tx1"/>
              </a:gs>
            </a:gsLst>
            <a:lin ang="5400000" scaled="0"/>
          </a:gradFill>
          <a:latin typeface="+mn-lt"/>
          <a:ea typeface="+mn-ea"/>
          <a:cs typeface="+mn-cs"/>
        </a:defRPr>
      </a:lvl3pPr>
      <a:lvl4pPr marL="1202896" indent="-259381" algn="l" defTabSz="685304" rtl="0" eaLnBrk="1" latinLnBrk="0" hangingPunct="1">
        <a:lnSpc>
          <a:spcPct val="90000"/>
        </a:lnSpc>
        <a:spcBef>
          <a:spcPct val="20000"/>
        </a:spcBef>
        <a:buClr>
          <a:schemeClr val="tx2"/>
        </a:buClr>
        <a:buSzPct val="115000"/>
        <a:buFont typeface="Wingdings" pitchFamily="2" charset="2"/>
        <a:buChar char="§"/>
        <a:defRPr sz="1500" kern="1200">
          <a:gradFill>
            <a:gsLst>
              <a:gs pos="0">
                <a:schemeClr val="tx1"/>
              </a:gs>
              <a:gs pos="86000">
                <a:schemeClr val="tx1"/>
              </a:gs>
            </a:gsLst>
            <a:lin ang="5400000" scaled="0"/>
          </a:gradFill>
          <a:latin typeface="+mn-lt"/>
          <a:ea typeface="+mn-ea"/>
          <a:cs typeface="+mn-cs"/>
        </a:defRPr>
      </a:lvl4pPr>
      <a:lvl5pPr marL="1455140" indent="-252238" algn="l" defTabSz="685304" rtl="0" eaLnBrk="1" latinLnBrk="0" hangingPunct="1">
        <a:lnSpc>
          <a:spcPct val="90000"/>
        </a:lnSpc>
        <a:spcBef>
          <a:spcPct val="20000"/>
        </a:spcBef>
        <a:buClr>
          <a:schemeClr val="tx2"/>
        </a:buClr>
        <a:buSzPct val="115000"/>
        <a:buFont typeface="Wingdings" pitchFamily="2" charset="2"/>
        <a:buChar char="§"/>
        <a:defRPr sz="1500" kern="1200">
          <a:gradFill>
            <a:gsLst>
              <a:gs pos="0">
                <a:schemeClr val="tx1"/>
              </a:gs>
              <a:gs pos="86000">
                <a:schemeClr val="tx1"/>
              </a:gs>
            </a:gsLst>
            <a:lin ang="5400000" scaled="0"/>
          </a:gradFill>
          <a:latin typeface="+mn-lt"/>
          <a:ea typeface="+mn-ea"/>
          <a:cs typeface="+mn-cs"/>
        </a:defRPr>
      </a:lvl5pPr>
      <a:lvl6pPr marL="1884586" indent="-171326" algn="l" defTabSz="68530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7238" indent="-171326" algn="l" defTabSz="68530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69890" indent="-171326" algn="l" defTabSz="68530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2542" indent="-171326" algn="l" defTabSz="685304"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304" rtl="0" eaLnBrk="1" latinLnBrk="0" hangingPunct="1">
        <a:defRPr sz="1400" kern="1200">
          <a:solidFill>
            <a:schemeClr val="tx1"/>
          </a:solidFill>
          <a:latin typeface="+mn-lt"/>
          <a:ea typeface="+mn-ea"/>
          <a:cs typeface="+mn-cs"/>
        </a:defRPr>
      </a:lvl1pPr>
      <a:lvl2pPr marL="342652" algn="l" defTabSz="685304" rtl="0" eaLnBrk="1" latinLnBrk="0" hangingPunct="1">
        <a:defRPr sz="1400" kern="1200">
          <a:solidFill>
            <a:schemeClr val="tx1"/>
          </a:solidFill>
          <a:latin typeface="+mn-lt"/>
          <a:ea typeface="+mn-ea"/>
          <a:cs typeface="+mn-cs"/>
        </a:defRPr>
      </a:lvl2pPr>
      <a:lvl3pPr marL="685304" algn="l" defTabSz="685304" rtl="0" eaLnBrk="1" latinLnBrk="0" hangingPunct="1">
        <a:defRPr sz="1400" kern="1200">
          <a:solidFill>
            <a:schemeClr val="tx1"/>
          </a:solidFill>
          <a:latin typeface="+mn-lt"/>
          <a:ea typeface="+mn-ea"/>
          <a:cs typeface="+mn-cs"/>
        </a:defRPr>
      </a:lvl3pPr>
      <a:lvl4pPr marL="1027956" algn="l" defTabSz="685304" rtl="0" eaLnBrk="1" latinLnBrk="0" hangingPunct="1">
        <a:defRPr sz="1400" kern="1200">
          <a:solidFill>
            <a:schemeClr val="tx1"/>
          </a:solidFill>
          <a:latin typeface="+mn-lt"/>
          <a:ea typeface="+mn-ea"/>
          <a:cs typeface="+mn-cs"/>
        </a:defRPr>
      </a:lvl4pPr>
      <a:lvl5pPr marL="1370608" algn="l" defTabSz="685304" rtl="0" eaLnBrk="1" latinLnBrk="0" hangingPunct="1">
        <a:defRPr sz="1400" kern="1200">
          <a:solidFill>
            <a:schemeClr val="tx1"/>
          </a:solidFill>
          <a:latin typeface="+mn-lt"/>
          <a:ea typeface="+mn-ea"/>
          <a:cs typeface="+mn-cs"/>
        </a:defRPr>
      </a:lvl5pPr>
      <a:lvl6pPr marL="1713260" algn="l" defTabSz="685304" rtl="0" eaLnBrk="1" latinLnBrk="0" hangingPunct="1">
        <a:defRPr sz="1400" kern="1200">
          <a:solidFill>
            <a:schemeClr val="tx1"/>
          </a:solidFill>
          <a:latin typeface="+mn-lt"/>
          <a:ea typeface="+mn-ea"/>
          <a:cs typeface="+mn-cs"/>
        </a:defRPr>
      </a:lvl6pPr>
      <a:lvl7pPr marL="2055912" algn="l" defTabSz="685304" rtl="0" eaLnBrk="1" latinLnBrk="0" hangingPunct="1">
        <a:defRPr sz="1400" kern="1200">
          <a:solidFill>
            <a:schemeClr val="tx1"/>
          </a:solidFill>
          <a:latin typeface="+mn-lt"/>
          <a:ea typeface="+mn-ea"/>
          <a:cs typeface="+mn-cs"/>
        </a:defRPr>
      </a:lvl7pPr>
      <a:lvl8pPr marL="2398563" algn="l" defTabSz="685304" rtl="0" eaLnBrk="1" latinLnBrk="0" hangingPunct="1">
        <a:defRPr sz="1400" kern="1200">
          <a:solidFill>
            <a:schemeClr val="tx1"/>
          </a:solidFill>
          <a:latin typeface="+mn-lt"/>
          <a:ea typeface="+mn-ea"/>
          <a:cs typeface="+mn-cs"/>
        </a:defRPr>
      </a:lvl8pPr>
      <a:lvl9pPr marL="2741216" algn="l" defTabSz="685304" rtl="0" eaLnBrk="1" latinLnBrk="0" hangingPunct="1">
        <a:defRPr sz="1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9439" y="171461"/>
            <a:ext cx="8363938" cy="457049"/>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89438" y="1085850"/>
            <a:ext cx="8363937" cy="3714750"/>
          </a:xfrm>
          <a:prstGeom prst="rect">
            <a:avLst/>
          </a:prstGeom>
        </p:spPr>
        <p:txBody>
          <a:bodyPr vert="horz" wrap="square"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8" name="Picture 7"/>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107986" y="4888120"/>
            <a:ext cx="644942" cy="237238"/>
          </a:xfrm>
          <a:prstGeom prst="rect">
            <a:avLst/>
          </a:prstGeom>
        </p:spPr>
      </p:pic>
      <p:sp>
        <p:nvSpPr>
          <p:cNvPr id="10" name="Slide Number Placeholder 3"/>
          <p:cNvSpPr>
            <a:spLocks noGrp="1"/>
          </p:cNvSpPr>
          <p:nvPr>
            <p:ph type="sldNum" sz="quarter" idx="4"/>
          </p:nvPr>
        </p:nvSpPr>
        <p:spPr>
          <a:xfrm>
            <a:off x="801952" y="4947124"/>
            <a:ext cx="407384" cy="115416"/>
          </a:xfrm>
          <a:prstGeom prst="rect">
            <a:avLst/>
          </a:prstGeom>
        </p:spPr>
        <p:txBody>
          <a:bodyPr vert="horz" wrap="square" lIns="0" tIns="0" rIns="0" bIns="0" rtlCol="0" anchor="b" anchorCtr="0">
            <a:spAutoFit/>
          </a:bodyPr>
          <a:lstStyle>
            <a:lvl1pPr algn="l">
              <a:defRPr lang="en-US" sz="900" kern="1200" smtClean="0">
                <a:gradFill>
                  <a:gsLst>
                    <a:gs pos="73333">
                      <a:srgbClr val="808080"/>
                    </a:gs>
                    <a:gs pos="38000">
                      <a:srgbClr val="808080"/>
                    </a:gs>
                  </a:gsLst>
                  <a:lin ang="5400000" scaled="0"/>
                </a:gradFill>
                <a:latin typeface="+mn-lt"/>
                <a:ea typeface="+mn-ea"/>
                <a:cs typeface="+mn-cs"/>
              </a:defRPr>
            </a:lvl1pPr>
          </a:lstStyle>
          <a:p>
            <a:pPr defTabSz="913901"/>
            <a:fld id="{71F47D9D-8D60-4698-A495-89D102E182A2}" type="slidenum">
              <a:rPr lang="en-US" sz="750" smtClean="0"/>
              <a:pPr defTabSz="913901"/>
              <a:t>‹#›</a:t>
            </a:fld>
            <a:endParaRPr lang="en-US" sz="750" dirty="0"/>
          </a:p>
        </p:txBody>
      </p:sp>
    </p:spTree>
    <p:extLst>
      <p:ext uri="{BB962C8B-B14F-4D97-AF65-F5344CB8AC3E}">
        <p14:creationId xmlns:p14="http://schemas.microsoft.com/office/powerpoint/2010/main" val="2588250165"/>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4" r:id="rId7"/>
  </p:sldLayoutIdLst>
  <p:transition spd="slow">
    <p:push/>
  </p:transition>
  <p:timing>
    <p:tnLst>
      <p:par>
        <p:cTn id="1" dur="indefinite" restart="never" nodeType="tmRoot"/>
      </p:par>
    </p:tnLst>
  </p:timing>
  <p:hf sldNum="0" hdr="0" dt="0"/>
  <p:txStyles>
    <p:titleStyle>
      <a:lvl1pPr algn="l" defTabSz="685574" rtl="0" eaLnBrk="1" latinLnBrk="0" hangingPunct="1">
        <a:lnSpc>
          <a:spcPct val="90000"/>
        </a:lnSpc>
        <a:spcBef>
          <a:spcPct val="0"/>
        </a:spcBef>
        <a:buNone/>
        <a:defRPr lang="en-US" sz="3300" b="0" kern="1200" cap="none" spc="-75"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p:titleStyle>
    <p:bodyStyle>
      <a:lvl1pPr marL="345177" indent="-345177" algn="l" defTabSz="685574" rtl="0" eaLnBrk="1" latinLnBrk="0" hangingPunct="1">
        <a:lnSpc>
          <a:spcPct val="90000"/>
        </a:lnSpc>
        <a:spcBef>
          <a:spcPct val="20000"/>
        </a:spcBef>
        <a:buClr>
          <a:schemeClr val="accent1"/>
        </a:buClr>
        <a:buSzPct val="90000"/>
        <a:buFont typeface="Wingdings" pitchFamily="2" charset="2"/>
        <a:buChar char="§"/>
        <a:defRPr sz="2400" kern="1200" spc="-53" baseline="0">
          <a:gradFill>
            <a:gsLst>
              <a:gs pos="0">
                <a:schemeClr val="tx1"/>
              </a:gs>
              <a:gs pos="86000">
                <a:schemeClr val="tx1"/>
              </a:gs>
            </a:gsLst>
            <a:lin ang="5400000" scaled="0"/>
          </a:gradFill>
          <a:latin typeface="+mn-lt"/>
          <a:ea typeface="+mn-ea"/>
          <a:cs typeface="+mn-cs"/>
        </a:defRPr>
      </a:lvl1pPr>
      <a:lvl2pPr marL="641560" indent="-296380" algn="l" defTabSz="685574" rtl="0" eaLnBrk="1" latinLnBrk="0" hangingPunct="1">
        <a:lnSpc>
          <a:spcPct val="90000"/>
        </a:lnSpc>
        <a:spcBef>
          <a:spcPct val="20000"/>
        </a:spcBef>
        <a:buClr>
          <a:schemeClr val="accent1"/>
        </a:buClr>
        <a:buSzPct val="90000"/>
        <a:buFont typeface="Wingdings" pitchFamily="2" charset="2"/>
        <a:buChar char="§"/>
        <a:defRPr sz="2100" kern="1200" spc="-53" baseline="0">
          <a:gradFill>
            <a:gsLst>
              <a:gs pos="0">
                <a:schemeClr val="tx1"/>
              </a:gs>
              <a:gs pos="86000">
                <a:schemeClr val="tx1"/>
              </a:gs>
            </a:gsLst>
            <a:lin ang="5400000" scaled="0"/>
          </a:gradFill>
          <a:latin typeface="+mn-lt"/>
          <a:ea typeface="+mn-ea"/>
          <a:cs typeface="+mn-cs"/>
        </a:defRPr>
      </a:lvl2pPr>
      <a:lvl3pPr marL="943889" indent="-302332" algn="l" defTabSz="685574" rtl="0" eaLnBrk="1" latinLnBrk="0" hangingPunct="1">
        <a:lnSpc>
          <a:spcPct val="90000"/>
        </a:lnSpc>
        <a:spcBef>
          <a:spcPct val="20000"/>
        </a:spcBef>
        <a:buClr>
          <a:schemeClr val="accent1"/>
        </a:buClr>
        <a:buSzPct val="90000"/>
        <a:buFont typeface="Wingdings" pitchFamily="2" charset="2"/>
        <a:buChar char="§"/>
        <a:defRPr sz="1800" kern="1200" spc="-53" baseline="0">
          <a:gradFill>
            <a:gsLst>
              <a:gs pos="0">
                <a:schemeClr val="tx1"/>
              </a:gs>
              <a:gs pos="86000">
                <a:schemeClr val="tx1"/>
              </a:gs>
            </a:gsLst>
            <a:lin ang="5400000" scaled="0"/>
          </a:gradFill>
          <a:latin typeface="+mn-lt"/>
          <a:ea typeface="+mn-ea"/>
          <a:cs typeface="+mn-cs"/>
        </a:defRPr>
      </a:lvl3pPr>
      <a:lvl4pPr marL="1203372" indent="-259484" algn="l" defTabSz="685574" rtl="0" eaLnBrk="1" latinLnBrk="0" hangingPunct="1">
        <a:lnSpc>
          <a:spcPct val="90000"/>
        </a:lnSpc>
        <a:spcBef>
          <a:spcPct val="20000"/>
        </a:spcBef>
        <a:buClr>
          <a:schemeClr val="accent1"/>
        </a:buClr>
        <a:buSzPct val="90000"/>
        <a:buFont typeface="Wingdings" pitchFamily="2" charset="2"/>
        <a:buChar char="§"/>
        <a:defRPr sz="1500" kern="1200" spc="-53" baseline="0">
          <a:gradFill>
            <a:gsLst>
              <a:gs pos="0">
                <a:schemeClr val="tx1"/>
              </a:gs>
              <a:gs pos="86000">
                <a:schemeClr val="tx1"/>
              </a:gs>
            </a:gsLst>
            <a:lin ang="5400000" scaled="0"/>
          </a:gradFill>
          <a:latin typeface="+mn-lt"/>
          <a:ea typeface="+mn-ea"/>
          <a:cs typeface="+mn-cs"/>
        </a:defRPr>
      </a:lvl4pPr>
      <a:lvl5pPr marL="1455715" indent="-252343" algn="l" defTabSz="685574" rtl="0" eaLnBrk="1" latinLnBrk="0" hangingPunct="1">
        <a:lnSpc>
          <a:spcPct val="90000"/>
        </a:lnSpc>
        <a:spcBef>
          <a:spcPct val="20000"/>
        </a:spcBef>
        <a:buClr>
          <a:schemeClr val="accent1"/>
        </a:buClr>
        <a:buSzPct val="90000"/>
        <a:buFont typeface="Wingdings" pitchFamily="2" charset="2"/>
        <a:buChar char="§"/>
        <a:defRPr sz="1500" kern="1200" spc="-53" baseline="0">
          <a:gradFill>
            <a:gsLst>
              <a:gs pos="0">
                <a:schemeClr val="tx1"/>
              </a:gs>
              <a:gs pos="86000">
                <a:schemeClr val="tx1"/>
              </a:gs>
            </a:gsLst>
            <a:lin ang="5400000" scaled="0"/>
          </a:gradFill>
          <a:latin typeface="+mn-lt"/>
          <a:ea typeface="+mn-ea"/>
          <a:cs typeface="+mn-cs"/>
        </a:defRPr>
      </a:lvl5pPr>
      <a:lvl6pPr marL="1885326" indent="-171396" algn="l" defTabSz="68557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112" indent="-171396" algn="l" defTabSz="68557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0900" indent="-171396" algn="l" defTabSz="68557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3692" indent="-171396" algn="l" defTabSz="685574"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574" rtl="0" eaLnBrk="1" latinLnBrk="0" hangingPunct="1">
        <a:defRPr sz="1400" kern="1200">
          <a:solidFill>
            <a:schemeClr val="tx1"/>
          </a:solidFill>
          <a:latin typeface="+mn-lt"/>
          <a:ea typeface="+mn-ea"/>
          <a:cs typeface="+mn-cs"/>
        </a:defRPr>
      </a:lvl1pPr>
      <a:lvl2pPr marL="342785" algn="l" defTabSz="685574" rtl="0" eaLnBrk="1" latinLnBrk="0" hangingPunct="1">
        <a:defRPr sz="1400" kern="1200">
          <a:solidFill>
            <a:schemeClr val="tx1"/>
          </a:solidFill>
          <a:latin typeface="+mn-lt"/>
          <a:ea typeface="+mn-ea"/>
          <a:cs typeface="+mn-cs"/>
        </a:defRPr>
      </a:lvl2pPr>
      <a:lvl3pPr marL="685574" algn="l" defTabSz="685574" rtl="0" eaLnBrk="1" latinLnBrk="0" hangingPunct="1">
        <a:defRPr sz="1400" kern="1200">
          <a:solidFill>
            <a:schemeClr val="tx1"/>
          </a:solidFill>
          <a:latin typeface="+mn-lt"/>
          <a:ea typeface="+mn-ea"/>
          <a:cs typeface="+mn-cs"/>
        </a:defRPr>
      </a:lvl3pPr>
      <a:lvl4pPr marL="1028361" algn="l" defTabSz="685574" rtl="0" eaLnBrk="1" latinLnBrk="0" hangingPunct="1">
        <a:defRPr sz="1400" kern="1200">
          <a:solidFill>
            <a:schemeClr val="tx1"/>
          </a:solidFill>
          <a:latin typeface="+mn-lt"/>
          <a:ea typeface="+mn-ea"/>
          <a:cs typeface="+mn-cs"/>
        </a:defRPr>
      </a:lvl4pPr>
      <a:lvl5pPr marL="1371148" algn="l" defTabSz="685574" rtl="0" eaLnBrk="1" latinLnBrk="0" hangingPunct="1">
        <a:defRPr sz="1400" kern="1200">
          <a:solidFill>
            <a:schemeClr val="tx1"/>
          </a:solidFill>
          <a:latin typeface="+mn-lt"/>
          <a:ea typeface="+mn-ea"/>
          <a:cs typeface="+mn-cs"/>
        </a:defRPr>
      </a:lvl5pPr>
      <a:lvl6pPr marL="1713938" algn="l" defTabSz="685574" rtl="0" eaLnBrk="1" latinLnBrk="0" hangingPunct="1">
        <a:defRPr sz="1400" kern="1200">
          <a:solidFill>
            <a:schemeClr val="tx1"/>
          </a:solidFill>
          <a:latin typeface="+mn-lt"/>
          <a:ea typeface="+mn-ea"/>
          <a:cs typeface="+mn-cs"/>
        </a:defRPr>
      </a:lvl6pPr>
      <a:lvl7pPr marL="2056723" algn="l" defTabSz="685574" rtl="0" eaLnBrk="1" latinLnBrk="0" hangingPunct="1">
        <a:defRPr sz="1400" kern="1200">
          <a:solidFill>
            <a:schemeClr val="tx1"/>
          </a:solidFill>
          <a:latin typeface="+mn-lt"/>
          <a:ea typeface="+mn-ea"/>
          <a:cs typeface="+mn-cs"/>
        </a:defRPr>
      </a:lvl7pPr>
      <a:lvl8pPr marL="2399504" algn="l" defTabSz="685574" rtl="0" eaLnBrk="1" latinLnBrk="0" hangingPunct="1">
        <a:defRPr sz="1400" kern="1200">
          <a:solidFill>
            <a:schemeClr val="tx1"/>
          </a:solidFill>
          <a:latin typeface="+mn-lt"/>
          <a:ea typeface="+mn-ea"/>
          <a:cs typeface="+mn-cs"/>
        </a:defRPr>
      </a:lvl8pPr>
      <a:lvl9pPr marL="2742287" algn="l" defTabSz="685574" rtl="0" eaLnBrk="1" latinLnBrk="0" hangingPunct="1">
        <a:defRPr sz="14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9437" y="171452"/>
            <a:ext cx="8363938" cy="457049"/>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389439" y="1085852"/>
            <a:ext cx="8363937" cy="1500411"/>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3"/>
          <p:cNvSpPr>
            <a:spLocks noGrp="1"/>
          </p:cNvSpPr>
          <p:nvPr>
            <p:ph type="sldNum" sz="quarter" idx="4"/>
          </p:nvPr>
        </p:nvSpPr>
        <p:spPr>
          <a:xfrm>
            <a:off x="8415148" y="4935948"/>
            <a:ext cx="615714" cy="138499"/>
          </a:xfrm>
          <a:prstGeom prst="rect">
            <a:avLst/>
          </a:prstGeom>
        </p:spPr>
        <p:txBody>
          <a:bodyPr vert="horz" wrap="square" lIns="0" tIns="0" rIns="0" bIns="0" rtlCol="0" anchor="b" anchorCtr="0">
            <a:spAutoFit/>
          </a:bodyPr>
          <a:lstStyle>
            <a:lvl1pPr algn="r">
              <a:defRPr lang="en-US" sz="900" kern="1200" smtClean="0">
                <a:gradFill>
                  <a:gsLst>
                    <a:gs pos="73333">
                      <a:srgbClr val="808080"/>
                    </a:gs>
                    <a:gs pos="38000">
                      <a:srgbClr val="808080"/>
                    </a:gs>
                  </a:gsLst>
                  <a:lin ang="5400000" scaled="0"/>
                </a:gradFill>
                <a:latin typeface="+mn-lt"/>
                <a:ea typeface="+mn-ea"/>
                <a:cs typeface="+mn-cs"/>
              </a:defRPr>
            </a:lvl1pPr>
          </a:lstStyle>
          <a:p>
            <a:pPr defTabSz="685641"/>
            <a:fld id="{71F47D9D-8D60-4698-A495-89D102E182A2}" type="slidenum">
              <a:rPr lang="nl-NL" smtClean="0"/>
              <a:pPr defTabSz="685641"/>
              <a:t>‹#›</a:t>
            </a:fld>
            <a:endParaRPr lang="nl-NL" dirty="0"/>
          </a:p>
        </p:txBody>
      </p:sp>
      <p:sp>
        <p:nvSpPr>
          <p:cNvPr id="5" name="Footer Placeholder 4"/>
          <p:cNvSpPr>
            <a:spLocks noGrp="1"/>
          </p:cNvSpPr>
          <p:nvPr>
            <p:ph type="ftr" sz="quarter" idx="3"/>
          </p:nvPr>
        </p:nvSpPr>
        <p:spPr>
          <a:xfrm>
            <a:off x="113140" y="4935948"/>
            <a:ext cx="2896354" cy="138499"/>
          </a:xfrm>
          <a:prstGeom prst="rect">
            <a:avLst/>
          </a:prstGeom>
        </p:spPr>
        <p:txBody>
          <a:bodyPr vert="horz" lIns="0" tIns="0" rIns="0" bIns="0" rtlCol="0" anchor="b" anchorCtr="0">
            <a:spAutoFit/>
          </a:bodyPr>
          <a:lstStyle>
            <a:lvl1pPr algn="l">
              <a:defRPr sz="900">
                <a:gradFill>
                  <a:gsLst>
                    <a:gs pos="73333">
                      <a:srgbClr val="808080"/>
                    </a:gs>
                    <a:gs pos="38000">
                      <a:srgbClr val="808080"/>
                    </a:gs>
                  </a:gsLst>
                  <a:lin ang="5400000" scaled="0"/>
                </a:gradFill>
              </a:defRPr>
            </a:lvl1pPr>
          </a:lstStyle>
          <a:p>
            <a:pPr defTabSz="685641"/>
            <a:r>
              <a:rPr lang="en-US" smtClean="0"/>
              <a:t>Microsoft Confidential</a:t>
            </a:r>
            <a:endParaRPr lang="en-US" dirty="0"/>
          </a:p>
        </p:txBody>
      </p:sp>
    </p:spTree>
    <p:extLst>
      <p:ext uri="{BB962C8B-B14F-4D97-AF65-F5344CB8AC3E}">
        <p14:creationId xmlns:p14="http://schemas.microsoft.com/office/powerpoint/2010/main" val="2799797675"/>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 id="2147483907" r:id="rId12"/>
    <p:sldLayoutId id="2147483908" r:id="rId13"/>
    <p:sldLayoutId id="2147483909" r:id="rId14"/>
    <p:sldLayoutId id="2147483910" r:id="rId15"/>
    <p:sldLayoutId id="2147483911" r:id="rId16"/>
    <p:sldLayoutId id="2147483912" r:id="rId17"/>
    <p:sldLayoutId id="2147483913" r:id="rId18"/>
    <p:sldLayoutId id="2147483914" r:id="rId19"/>
    <p:sldLayoutId id="2147483915" r:id="rId20"/>
    <p:sldLayoutId id="2147483916" r:id="rId21"/>
    <p:sldLayoutId id="2147483917" r:id="rId22"/>
    <p:sldLayoutId id="2147483918" r:id="rId23"/>
    <p:sldLayoutId id="2147483919" r:id="rId24"/>
    <p:sldLayoutId id="2147483920" r:id="rId25"/>
  </p:sldLayoutIdLst>
  <p:transition>
    <p:fade/>
  </p:transition>
  <p:timing>
    <p:tnLst>
      <p:par>
        <p:cTn id="1" dur="indefinite" restart="never" nodeType="tmRoot"/>
      </p:par>
    </p:tnLst>
  </p:timing>
  <p:hf hdr="0" dt="0"/>
  <p:txStyles>
    <p:titleStyle>
      <a:lvl1pPr algn="l" defTabSz="685615" rtl="0" eaLnBrk="1" latinLnBrk="0" hangingPunct="1">
        <a:lnSpc>
          <a:spcPct val="90000"/>
        </a:lnSpc>
        <a:spcBef>
          <a:spcPct val="0"/>
        </a:spcBef>
        <a:buNone/>
        <a:defRPr lang="en-US" sz="3300" b="0" kern="1200" cap="none" spc="-75"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p:titleStyle>
    <p:bodyStyle>
      <a:lvl1pPr marL="345201" indent="-345201" algn="l" defTabSz="685615" rtl="0" eaLnBrk="1" latinLnBrk="0" hangingPunct="1">
        <a:lnSpc>
          <a:spcPct val="90000"/>
        </a:lnSpc>
        <a:spcBef>
          <a:spcPct val="20000"/>
        </a:spcBef>
        <a:buClr>
          <a:schemeClr val="accent1"/>
        </a:buClr>
        <a:buSzPct val="90000"/>
        <a:buFont typeface="Wingdings" pitchFamily="2" charset="2"/>
        <a:buChar char="§"/>
        <a:defRPr sz="2400" kern="1200" spc="-53" baseline="0">
          <a:gradFill>
            <a:gsLst>
              <a:gs pos="0">
                <a:schemeClr val="tx1"/>
              </a:gs>
              <a:gs pos="86000">
                <a:schemeClr val="tx1"/>
              </a:gs>
            </a:gsLst>
            <a:lin ang="5400000" scaled="0"/>
          </a:gradFill>
          <a:latin typeface="+mn-lt"/>
          <a:ea typeface="+mn-ea"/>
          <a:cs typeface="+mn-cs"/>
        </a:defRPr>
      </a:lvl1pPr>
      <a:lvl2pPr marL="641601" indent="-296399" algn="l" defTabSz="685615" rtl="0" eaLnBrk="1" latinLnBrk="0" hangingPunct="1">
        <a:lnSpc>
          <a:spcPct val="90000"/>
        </a:lnSpc>
        <a:spcBef>
          <a:spcPct val="20000"/>
        </a:spcBef>
        <a:buClr>
          <a:schemeClr val="accent1"/>
        </a:buClr>
        <a:buSzPct val="90000"/>
        <a:buFont typeface="Wingdings" pitchFamily="2" charset="2"/>
        <a:buChar char="§"/>
        <a:defRPr sz="2100" kern="1200" spc="-53" baseline="0">
          <a:gradFill>
            <a:gsLst>
              <a:gs pos="0">
                <a:schemeClr val="tx1"/>
              </a:gs>
              <a:gs pos="86000">
                <a:schemeClr val="tx1"/>
              </a:gs>
            </a:gsLst>
            <a:lin ang="5400000" scaled="0"/>
          </a:gradFill>
          <a:latin typeface="+mn-lt"/>
          <a:ea typeface="+mn-ea"/>
          <a:cs typeface="+mn-cs"/>
        </a:defRPr>
      </a:lvl2pPr>
      <a:lvl3pPr marL="943950" indent="-302349" algn="l" defTabSz="685615" rtl="0" eaLnBrk="1" latinLnBrk="0" hangingPunct="1">
        <a:lnSpc>
          <a:spcPct val="90000"/>
        </a:lnSpc>
        <a:spcBef>
          <a:spcPct val="20000"/>
        </a:spcBef>
        <a:buClr>
          <a:schemeClr val="accent1"/>
        </a:buClr>
        <a:buSzPct val="90000"/>
        <a:buFont typeface="Wingdings" pitchFamily="2" charset="2"/>
        <a:buChar char="§"/>
        <a:defRPr sz="1800" kern="1200" spc="-53" baseline="0">
          <a:gradFill>
            <a:gsLst>
              <a:gs pos="0">
                <a:schemeClr val="tx1"/>
              </a:gs>
              <a:gs pos="86000">
                <a:schemeClr val="tx1"/>
              </a:gs>
            </a:gsLst>
            <a:lin ang="5400000" scaled="0"/>
          </a:gradFill>
          <a:latin typeface="+mn-lt"/>
          <a:ea typeface="+mn-ea"/>
          <a:cs typeface="+mn-cs"/>
        </a:defRPr>
      </a:lvl3pPr>
      <a:lvl4pPr marL="1203445" indent="-259497" algn="l" defTabSz="685615" rtl="0" eaLnBrk="1" latinLnBrk="0" hangingPunct="1">
        <a:lnSpc>
          <a:spcPct val="90000"/>
        </a:lnSpc>
        <a:spcBef>
          <a:spcPct val="20000"/>
        </a:spcBef>
        <a:buClr>
          <a:schemeClr val="accent1"/>
        </a:buClr>
        <a:buSzPct val="90000"/>
        <a:buFont typeface="Wingdings" pitchFamily="2" charset="2"/>
        <a:buChar char="§"/>
        <a:defRPr sz="1500" kern="1200" spc="-53" baseline="0">
          <a:gradFill>
            <a:gsLst>
              <a:gs pos="0">
                <a:schemeClr val="tx1"/>
              </a:gs>
              <a:gs pos="86000">
                <a:schemeClr val="tx1"/>
              </a:gs>
            </a:gsLst>
            <a:lin ang="5400000" scaled="0"/>
          </a:gradFill>
          <a:latin typeface="+mn-lt"/>
          <a:ea typeface="+mn-ea"/>
          <a:cs typeface="+mn-cs"/>
        </a:defRPr>
      </a:lvl4pPr>
      <a:lvl5pPr marL="1455800" indent="-252354" algn="l" defTabSz="685615" rtl="0" eaLnBrk="1" latinLnBrk="0" hangingPunct="1">
        <a:lnSpc>
          <a:spcPct val="90000"/>
        </a:lnSpc>
        <a:spcBef>
          <a:spcPct val="20000"/>
        </a:spcBef>
        <a:buClr>
          <a:schemeClr val="accent1"/>
        </a:buClr>
        <a:buSzPct val="90000"/>
        <a:buFont typeface="Wingdings" pitchFamily="2" charset="2"/>
        <a:buChar char="§"/>
        <a:defRPr sz="1500" kern="1200" spc="-53" baseline="0">
          <a:gradFill>
            <a:gsLst>
              <a:gs pos="0">
                <a:schemeClr val="tx1"/>
              </a:gs>
              <a:gs pos="86000">
                <a:schemeClr val="tx1"/>
              </a:gs>
            </a:gsLst>
            <a:lin ang="5400000" scaled="0"/>
          </a:gradFill>
          <a:latin typeface="+mn-lt"/>
          <a:ea typeface="+mn-ea"/>
          <a:cs typeface="+mn-cs"/>
        </a:defRPr>
      </a:lvl5pPr>
      <a:lvl6pPr marL="1885440" indent="-171404" algn="l" defTabSz="685615"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247" indent="-171404" algn="l" defTabSz="685615"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057" indent="-171404" algn="l" defTabSz="685615"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3864" indent="-171404" algn="l" defTabSz="685615"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615" rtl="0" eaLnBrk="1" latinLnBrk="0" hangingPunct="1">
        <a:defRPr sz="1400" kern="1200">
          <a:solidFill>
            <a:schemeClr val="tx1"/>
          </a:solidFill>
          <a:latin typeface="+mn-lt"/>
          <a:ea typeface="+mn-ea"/>
          <a:cs typeface="+mn-cs"/>
        </a:defRPr>
      </a:lvl1pPr>
      <a:lvl2pPr marL="342808" algn="l" defTabSz="685615" rtl="0" eaLnBrk="1" latinLnBrk="0" hangingPunct="1">
        <a:defRPr sz="1400" kern="1200">
          <a:solidFill>
            <a:schemeClr val="tx1"/>
          </a:solidFill>
          <a:latin typeface="+mn-lt"/>
          <a:ea typeface="+mn-ea"/>
          <a:cs typeface="+mn-cs"/>
        </a:defRPr>
      </a:lvl2pPr>
      <a:lvl3pPr marL="685615" algn="l" defTabSz="685615" rtl="0" eaLnBrk="1" latinLnBrk="0" hangingPunct="1">
        <a:defRPr sz="1400" kern="1200">
          <a:solidFill>
            <a:schemeClr val="tx1"/>
          </a:solidFill>
          <a:latin typeface="+mn-lt"/>
          <a:ea typeface="+mn-ea"/>
          <a:cs typeface="+mn-cs"/>
        </a:defRPr>
      </a:lvl3pPr>
      <a:lvl4pPr marL="1028423" algn="l" defTabSz="685615" rtl="0" eaLnBrk="1" latinLnBrk="0" hangingPunct="1">
        <a:defRPr sz="1400" kern="1200">
          <a:solidFill>
            <a:schemeClr val="tx1"/>
          </a:solidFill>
          <a:latin typeface="+mn-lt"/>
          <a:ea typeface="+mn-ea"/>
          <a:cs typeface="+mn-cs"/>
        </a:defRPr>
      </a:lvl4pPr>
      <a:lvl5pPr marL="1371231" algn="l" defTabSz="685615" rtl="0" eaLnBrk="1" latinLnBrk="0" hangingPunct="1">
        <a:defRPr sz="1400" kern="1200">
          <a:solidFill>
            <a:schemeClr val="tx1"/>
          </a:solidFill>
          <a:latin typeface="+mn-lt"/>
          <a:ea typeface="+mn-ea"/>
          <a:cs typeface="+mn-cs"/>
        </a:defRPr>
      </a:lvl5pPr>
      <a:lvl6pPr marL="1714038" algn="l" defTabSz="685615" rtl="0" eaLnBrk="1" latinLnBrk="0" hangingPunct="1">
        <a:defRPr sz="1400" kern="1200">
          <a:solidFill>
            <a:schemeClr val="tx1"/>
          </a:solidFill>
          <a:latin typeface="+mn-lt"/>
          <a:ea typeface="+mn-ea"/>
          <a:cs typeface="+mn-cs"/>
        </a:defRPr>
      </a:lvl6pPr>
      <a:lvl7pPr marL="2056844" algn="l" defTabSz="685615" rtl="0" eaLnBrk="1" latinLnBrk="0" hangingPunct="1">
        <a:defRPr sz="1400" kern="1200">
          <a:solidFill>
            <a:schemeClr val="tx1"/>
          </a:solidFill>
          <a:latin typeface="+mn-lt"/>
          <a:ea typeface="+mn-ea"/>
          <a:cs typeface="+mn-cs"/>
        </a:defRPr>
      </a:lvl7pPr>
      <a:lvl8pPr marL="2399653" algn="l" defTabSz="685615" rtl="0" eaLnBrk="1" latinLnBrk="0" hangingPunct="1">
        <a:defRPr sz="1400" kern="1200">
          <a:solidFill>
            <a:schemeClr val="tx1"/>
          </a:solidFill>
          <a:latin typeface="+mn-lt"/>
          <a:ea typeface="+mn-ea"/>
          <a:cs typeface="+mn-cs"/>
        </a:defRPr>
      </a:lvl8pPr>
      <a:lvl9pPr marL="2742459" algn="l" defTabSz="685615" rtl="0" eaLnBrk="1" latinLnBrk="0" hangingPunct="1">
        <a:defRPr sz="14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9437" y="171452"/>
            <a:ext cx="8363938" cy="457049"/>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389439" y="1085852"/>
            <a:ext cx="8363937" cy="1500411"/>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3"/>
          <p:cNvSpPr>
            <a:spLocks noGrp="1"/>
          </p:cNvSpPr>
          <p:nvPr>
            <p:ph type="sldNum" sz="quarter" idx="4"/>
          </p:nvPr>
        </p:nvSpPr>
        <p:spPr>
          <a:xfrm>
            <a:off x="8415148" y="4935948"/>
            <a:ext cx="615714" cy="138499"/>
          </a:xfrm>
          <a:prstGeom prst="rect">
            <a:avLst/>
          </a:prstGeom>
        </p:spPr>
        <p:txBody>
          <a:bodyPr vert="horz" wrap="square" lIns="0" tIns="0" rIns="0" bIns="0" rtlCol="0" anchor="b" anchorCtr="0">
            <a:spAutoFit/>
          </a:bodyPr>
          <a:lstStyle>
            <a:lvl1pPr algn="r">
              <a:defRPr lang="en-US" sz="900" kern="1200" smtClean="0">
                <a:gradFill>
                  <a:gsLst>
                    <a:gs pos="73333">
                      <a:srgbClr val="808080"/>
                    </a:gs>
                    <a:gs pos="38000">
                      <a:srgbClr val="808080"/>
                    </a:gs>
                  </a:gsLst>
                  <a:lin ang="5400000" scaled="0"/>
                </a:gradFill>
                <a:latin typeface="+mn-lt"/>
                <a:ea typeface="+mn-ea"/>
                <a:cs typeface="+mn-cs"/>
              </a:defRPr>
            </a:lvl1pPr>
          </a:lstStyle>
          <a:p>
            <a:pPr defTabSz="685641"/>
            <a:fld id="{71F47D9D-8D60-4698-A495-89D102E182A2}" type="slidenum">
              <a:rPr lang="nl-NL" smtClean="0"/>
              <a:pPr defTabSz="685641"/>
              <a:t>‹#›</a:t>
            </a:fld>
            <a:endParaRPr lang="nl-NL" dirty="0"/>
          </a:p>
        </p:txBody>
      </p:sp>
      <p:sp>
        <p:nvSpPr>
          <p:cNvPr id="5" name="Footer Placeholder 4"/>
          <p:cNvSpPr>
            <a:spLocks noGrp="1"/>
          </p:cNvSpPr>
          <p:nvPr>
            <p:ph type="ftr" sz="quarter" idx="3"/>
          </p:nvPr>
        </p:nvSpPr>
        <p:spPr>
          <a:xfrm>
            <a:off x="113140" y="4935948"/>
            <a:ext cx="2896354" cy="138499"/>
          </a:xfrm>
          <a:prstGeom prst="rect">
            <a:avLst/>
          </a:prstGeom>
        </p:spPr>
        <p:txBody>
          <a:bodyPr vert="horz" lIns="0" tIns="0" rIns="0" bIns="0" rtlCol="0" anchor="b" anchorCtr="0">
            <a:spAutoFit/>
          </a:bodyPr>
          <a:lstStyle>
            <a:lvl1pPr algn="l">
              <a:defRPr sz="900">
                <a:gradFill>
                  <a:gsLst>
                    <a:gs pos="73333">
                      <a:srgbClr val="808080"/>
                    </a:gs>
                    <a:gs pos="38000">
                      <a:srgbClr val="808080"/>
                    </a:gs>
                  </a:gsLst>
                  <a:lin ang="5400000" scaled="0"/>
                </a:gradFill>
              </a:defRPr>
            </a:lvl1pPr>
          </a:lstStyle>
          <a:p>
            <a:pPr defTabSz="685641"/>
            <a:r>
              <a:rPr lang="en-US" smtClean="0"/>
              <a:t>Microsoft Confidential</a:t>
            </a:r>
            <a:endParaRPr lang="en-US" dirty="0"/>
          </a:p>
        </p:txBody>
      </p:sp>
    </p:spTree>
    <p:extLst>
      <p:ext uri="{BB962C8B-B14F-4D97-AF65-F5344CB8AC3E}">
        <p14:creationId xmlns:p14="http://schemas.microsoft.com/office/powerpoint/2010/main" val="2352752238"/>
      </p:ext>
    </p:extLst>
  </p:cSld>
  <p:clrMap bg1="lt1" tx1="dk1" bg2="lt2" tx2="dk2" accent1="accent1" accent2="accent2" accent3="accent3" accent4="accent4" accent5="accent5" accent6="accent6" hlink="hlink" folHlink="folHlink"/>
  <p:sldLayoutIdLst>
    <p:sldLayoutId id="2147483923" r:id="rId1"/>
    <p:sldLayoutId id="2147483924" r:id="rId2"/>
    <p:sldLayoutId id="2147483925" r:id="rId3"/>
    <p:sldLayoutId id="2147483926" r:id="rId4"/>
    <p:sldLayoutId id="2147483927" r:id="rId5"/>
    <p:sldLayoutId id="2147483928" r:id="rId6"/>
    <p:sldLayoutId id="2147483929" r:id="rId7"/>
    <p:sldLayoutId id="2147483930" r:id="rId8"/>
    <p:sldLayoutId id="2147483931" r:id="rId9"/>
    <p:sldLayoutId id="2147483932" r:id="rId10"/>
    <p:sldLayoutId id="2147483933" r:id="rId11"/>
    <p:sldLayoutId id="2147483934" r:id="rId12"/>
    <p:sldLayoutId id="2147483935" r:id="rId13"/>
    <p:sldLayoutId id="2147483936" r:id="rId14"/>
    <p:sldLayoutId id="2147483937" r:id="rId15"/>
    <p:sldLayoutId id="2147483938" r:id="rId16"/>
    <p:sldLayoutId id="2147483939" r:id="rId17"/>
    <p:sldLayoutId id="2147483940" r:id="rId18"/>
    <p:sldLayoutId id="2147483941" r:id="rId19"/>
    <p:sldLayoutId id="2147483942" r:id="rId20"/>
    <p:sldLayoutId id="2147483943" r:id="rId21"/>
    <p:sldLayoutId id="2147483944" r:id="rId22"/>
    <p:sldLayoutId id="2147483945" r:id="rId23"/>
    <p:sldLayoutId id="2147483946" r:id="rId24"/>
  </p:sldLayoutIdLst>
  <p:transition>
    <p:fade/>
  </p:transition>
  <p:timing>
    <p:tnLst>
      <p:par>
        <p:cTn id="1" dur="indefinite" restart="never" nodeType="tmRoot"/>
      </p:par>
    </p:tnLst>
  </p:timing>
  <p:hf hdr="0" dt="0"/>
  <p:txStyles>
    <p:titleStyle>
      <a:lvl1pPr algn="l" defTabSz="685615" rtl="0" eaLnBrk="1" latinLnBrk="0" hangingPunct="1">
        <a:lnSpc>
          <a:spcPct val="90000"/>
        </a:lnSpc>
        <a:spcBef>
          <a:spcPct val="0"/>
        </a:spcBef>
        <a:buNone/>
        <a:defRPr lang="en-US" sz="3300" b="0" kern="1200" cap="none" spc="-75"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p:titleStyle>
    <p:bodyStyle>
      <a:lvl1pPr marL="345201" indent="-345201" algn="l" defTabSz="685615" rtl="0" eaLnBrk="1" latinLnBrk="0" hangingPunct="1">
        <a:lnSpc>
          <a:spcPct val="90000"/>
        </a:lnSpc>
        <a:spcBef>
          <a:spcPct val="20000"/>
        </a:spcBef>
        <a:buClr>
          <a:schemeClr val="accent1"/>
        </a:buClr>
        <a:buSzPct val="90000"/>
        <a:buFont typeface="Wingdings" pitchFamily="2" charset="2"/>
        <a:buChar char="§"/>
        <a:defRPr sz="2400" kern="1200" spc="-53" baseline="0">
          <a:gradFill>
            <a:gsLst>
              <a:gs pos="0">
                <a:schemeClr val="tx1"/>
              </a:gs>
              <a:gs pos="86000">
                <a:schemeClr val="tx1"/>
              </a:gs>
            </a:gsLst>
            <a:lin ang="5400000" scaled="0"/>
          </a:gradFill>
          <a:latin typeface="+mn-lt"/>
          <a:ea typeface="+mn-ea"/>
          <a:cs typeface="+mn-cs"/>
        </a:defRPr>
      </a:lvl1pPr>
      <a:lvl2pPr marL="641601" indent="-296399" algn="l" defTabSz="685615" rtl="0" eaLnBrk="1" latinLnBrk="0" hangingPunct="1">
        <a:lnSpc>
          <a:spcPct val="90000"/>
        </a:lnSpc>
        <a:spcBef>
          <a:spcPct val="20000"/>
        </a:spcBef>
        <a:buClr>
          <a:schemeClr val="accent1"/>
        </a:buClr>
        <a:buSzPct val="90000"/>
        <a:buFont typeface="Wingdings" pitchFamily="2" charset="2"/>
        <a:buChar char="§"/>
        <a:defRPr sz="2100" kern="1200" spc="-53" baseline="0">
          <a:gradFill>
            <a:gsLst>
              <a:gs pos="0">
                <a:schemeClr val="tx1"/>
              </a:gs>
              <a:gs pos="86000">
                <a:schemeClr val="tx1"/>
              </a:gs>
            </a:gsLst>
            <a:lin ang="5400000" scaled="0"/>
          </a:gradFill>
          <a:latin typeface="+mn-lt"/>
          <a:ea typeface="+mn-ea"/>
          <a:cs typeface="+mn-cs"/>
        </a:defRPr>
      </a:lvl2pPr>
      <a:lvl3pPr marL="943950" indent="-302349" algn="l" defTabSz="685615" rtl="0" eaLnBrk="1" latinLnBrk="0" hangingPunct="1">
        <a:lnSpc>
          <a:spcPct val="90000"/>
        </a:lnSpc>
        <a:spcBef>
          <a:spcPct val="20000"/>
        </a:spcBef>
        <a:buClr>
          <a:schemeClr val="accent1"/>
        </a:buClr>
        <a:buSzPct val="90000"/>
        <a:buFont typeface="Wingdings" pitchFamily="2" charset="2"/>
        <a:buChar char="§"/>
        <a:defRPr sz="1800" kern="1200" spc="-53" baseline="0">
          <a:gradFill>
            <a:gsLst>
              <a:gs pos="0">
                <a:schemeClr val="tx1"/>
              </a:gs>
              <a:gs pos="86000">
                <a:schemeClr val="tx1"/>
              </a:gs>
            </a:gsLst>
            <a:lin ang="5400000" scaled="0"/>
          </a:gradFill>
          <a:latin typeface="+mn-lt"/>
          <a:ea typeface="+mn-ea"/>
          <a:cs typeface="+mn-cs"/>
        </a:defRPr>
      </a:lvl3pPr>
      <a:lvl4pPr marL="1203445" indent="-259497" algn="l" defTabSz="685615" rtl="0" eaLnBrk="1" latinLnBrk="0" hangingPunct="1">
        <a:lnSpc>
          <a:spcPct val="90000"/>
        </a:lnSpc>
        <a:spcBef>
          <a:spcPct val="20000"/>
        </a:spcBef>
        <a:buClr>
          <a:schemeClr val="accent1"/>
        </a:buClr>
        <a:buSzPct val="90000"/>
        <a:buFont typeface="Wingdings" pitchFamily="2" charset="2"/>
        <a:buChar char="§"/>
        <a:defRPr sz="1500" kern="1200" spc="-53" baseline="0">
          <a:gradFill>
            <a:gsLst>
              <a:gs pos="0">
                <a:schemeClr val="tx1"/>
              </a:gs>
              <a:gs pos="86000">
                <a:schemeClr val="tx1"/>
              </a:gs>
            </a:gsLst>
            <a:lin ang="5400000" scaled="0"/>
          </a:gradFill>
          <a:latin typeface="+mn-lt"/>
          <a:ea typeface="+mn-ea"/>
          <a:cs typeface="+mn-cs"/>
        </a:defRPr>
      </a:lvl4pPr>
      <a:lvl5pPr marL="1455800" indent="-252354" algn="l" defTabSz="685615" rtl="0" eaLnBrk="1" latinLnBrk="0" hangingPunct="1">
        <a:lnSpc>
          <a:spcPct val="90000"/>
        </a:lnSpc>
        <a:spcBef>
          <a:spcPct val="20000"/>
        </a:spcBef>
        <a:buClr>
          <a:schemeClr val="accent1"/>
        </a:buClr>
        <a:buSzPct val="90000"/>
        <a:buFont typeface="Wingdings" pitchFamily="2" charset="2"/>
        <a:buChar char="§"/>
        <a:defRPr sz="1500" kern="1200" spc="-53" baseline="0">
          <a:gradFill>
            <a:gsLst>
              <a:gs pos="0">
                <a:schemeClr val="tx1"/>
              </a:gs>
              <a:gs pos="86000">
                <a:schemeClr val="tx1"/>
              </a:gs>
            </a:gsLst>
            <a:lin ang="5400000" scaled="0"/>
          </a:gradFill>
          <a:latin typeface="+mn-lt"/>
          <a:ea typeface="+mn-ea"/>
          <a:cs typeface="+mn-cs"/>
        </a:defRPr>
      </a:lvl5pPr>
      <a:lvl6pPr marL="1885440" indent="-171404" algn="l" defTabSz="685615"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247" indent="-171404" algn="l" defTabSz="685615"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057" indent="-171404" algn="l" defTabSz="685615"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3864" indent="-171404" algn="l" defTabSz="685615"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615" rtl="0" eaLnBrk="1" latinLnBrk="0" hangingPunct="1">
        <a:defRPr sz="1400" kern="1200">
          <a:solidFill>
            <a:schemeClr val="tx1"/>
          </a:solidFill>
          <a:latin typeface="+mn-lt"/>
          <a:ea typeface="+mn-ea"/>
          <a:cs typeface="+mn-cs"/>
        </a:defRPr>
      </a:lvl1pPr>
      <a:lvl2pPr marL="342808" algn="l" defTabSz="685615" rtl="0" eaLnBrk="1" latinLnBrk="0" hangingPunct="1">
        <a:defRPr sz="1400" kern="1200">
          <a:solidFill>
            <a:schemeClr val="tx1"/>
          </a:solidFill>
          <a:latin typeface="+mn-lt"/>
          <a:ea typeface="+mn-ea"/>
          <a:cs typeface="+mn-cs"/>
        </a:defRPr>
      </a:lvl2pPr>
      <a:lvl3pPr marL="685615" algn="l" defTabSz="685615" rtl="0" eaLnBrk="1" latinLnBrk="0" hangingPunct="1">
        <a:defRPr sz="1400" kern="1200">
          <a:solidFill>
            <a:schemeClr val="tx1"/>
          </a:solidFill>
          <a:latin typeface="+mn-lt"/>
          <a:ea typeface="+mn-ea"/>
          <a:cs typeface="+mn-cs"/>
        </a:defRPr>
      </a:lvl3pPr>
      <a:lvl4pPr marL="1028423" algn="l" defTabSz="685615" rtl="0" eaLnBrk="1" latinLnBrk="0" hangingPunct="1">
        <a:defRPr sz="1400" kern="1200">
          <a:solidFill>
            <a:schemeClr val="tx1"/>
          </a:solidFill>
          <a:latin typeface="+mn-lt"/>
          <a:ea typeface="+mn-ea"/>
          <a:cs typeface="+mn-cs"/>
        </a:defRPr>
      </a:lvl4pPr>
      <a:lvl5pPr marL="1371231" algn="l" defTabSz="685615" rtl="0" eaLnBrk="1" latinLnBrk="0" hangingPunct="1">
        <a:defRPr sz="1400" kern="1200">
          <a:solidFill>
            <a:schemeClr val="tx1"/>
          </a:solidFill>
          <a:latin typeface="+mn-lt"/>
          <a:ea typeface="+mn-ea"/>
          <a:cs typeface="+mn-cs"/>
        </a:defRPr>
      </a:lvl5pPr>
      <a:lvl6pPr marL="1714038" algn="l" defTabSz="685615" rtl="0" eaLnBrk="1" latinLnBrk="0" hangingPunct="1">
        <a:defRPr sz="1400" kern="1200">
          <a:solidFill>
            <a:schemeClr val="tx1"/>
          </a:solidFill>
          <a:latin typeface="+mn-lt"/>
          <a:ea typeface="+mn-ea"/>
          <a:cs typeface="+mn-cs"/>
        </a:defRPr>
      </a:lvl6pPr>
      <a:lvl7pPr marL="2056844" algn="l" defTabSz="685615" rtl="0" eaLnBrk="1" latinLnBrk="0" hangingPunct="1">
        <a:defRPr sz="1400" kern="1200">
          <a:solidFill>
            <a:schemeClr val="tx1"/>
          </a:solidFill>
          <a:latin typeface="+mn-lt"/>
          <a:ea typeface="+mn-ea"/>
          <a:cs typeface="+mn-cs"/>
        </a:defRPr>
      </a:lvl7pPr>
      <a:lvl8pPr marL="2399653" algn="l" defTabSz="685615" rtl="0" eaLnBrk="1" latinLnBrk="0" hangingPunct="1">
        <a:defRPr sz="1400" kern="1200">
          <a:solidFill>
            <a:schemeClr val="tx1"/>
          </a:solidFill>
          <a:latin typeface="+mn-lt"/>
          <a:ea typeface="+mn-ea"/>
          <a:cs typeface="+mn-cs"/>
        </a:defRPr>
      </a:lvl8pPr>
      <a:lvl9pPr marL="2742459" algn="l" defTabSz="685615"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9436" y="171453"/>
            <a:ext cx="8363938" cy="457049"/>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389437" y="1085852"/>
            <a:ext cx="8363937" cy="1500411"/>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3"/>
          <p:cNvSpPr>
            <a:spLocks noGrp="1"/>
          </p:cNvSpPr>
          <p:nvPr>
            <p:ph type="sldNum" sz="quarter" idx="4"/>
          </p:nvPr>
        </p:nvSpPr>
        <p:spPr>
          <a:xfrm>
            <a:off x="8415148" y="4935946"/>
            <a:ext cx="615714" cy="138500"/>
          </a:xfrm>
          <a:prstGeom prst="rect">
            <a:avLst/>
          </a:prstGeom>
        </p:spPr>
        <p:txBody>
          <a:bodyPr vert="horz" wrap="square" lIns="0" tIns="0" rIns="0" bIns="0" rtlCol="0" anchor="b" anchorCtr="0">
            <a:spAutoFit/>
          </a:bodyPr>
          <a:lstStyle>
            <a:lvl1pPr algn="r">
              <a:defRPr lang="en-US" sz="900" kern="1200" smtClean="0">
                <a:gradFill>
                  <a:gsLst>
                    <a:gs pos="73333">
                      <a:srgbClr val="808080"/>
                    </a:gs>
                    <a:gs pos="38000">
                      <a:srgbClr val="808080"/>
                    </a:gs>
                  </a:gsLst>
                  <a:lin ang="5400000" scaled="0"/>
                </a:gradFill>
                <a:latin typeface="+mn-lt"/>
                <a:ea typeface="+mn-ea"/>
                <a:cs typeface="+mn-cs"/>
              </a:defRPr>
            </a:lvl1pPr>
          </a:lstStyle>
          <a:p>
            <a:pPr defTabSz="685651"/>
            <a:fld id="{71F47D9D-8D60-4698-A495-89D102E182A2}" type="slidenum">
              <a:rPr/>
              <a:pPr defTabSz="685651"/>
              <a:t>‹#›</a:t>
            </a:fld>
            <a:endParaRPr dirty="0"/>
          </a:p>
        </p:txBody>
      </p:sp>
    </p:spTree>
    <p:extLst>
      <p:ext uri="{BB962C8B-B14F-4D97-AF65-F5344CB8AC3E}">
        <p14:creationId xmlns:p14="http://schemas.microsoft.com/office/powerpoint/2010/main" val="3537236775"/>
      </p:ext>
    </p:extLst>
  </p:cSld>
  <p:clrMap bg1="lt1" tx1="dk1" bg2="lt2" tx2="dk2" accent1="accent1" accent2="accent2" accent3="accent3" accent4="accent4" accent5="accent5" accent6="accent6" hlink="hlink" folHlink="folHlink"/>
  <p:sldLayoutIdLst>
    <p:sldLayoutId id="2147483698" r:id="rId1"/>
    <p:sldLayoutId id="2147483699" r:id="rId2"/>
  </p:sldLayoutIdLst>
  <p:transition>
    <p:fade/>
  </p:transition>
  <p:timing>
    <p:tnLst>
      <p:par>
        <p:cTn id="1" dur="indefinite" restart="never" nodeType="tmRoot"/>
      </p:par>
    </p:tnLst>
  </p:timing>
  <p:hf hdr="0" dt="0"/>
  <p:txStyles>
    <p:titleStyle>
      <a:lvl1pPr algn="l" defTabSz="685624" rtl="0" eaLnBrk="1" latinLnBrk="0" hangingPunct="1">
        <a:lnSpc>
          <a:spcPct val="90000"/>
        </a:lnSpc>
        <a:spcBef>
          <a:spcPct val="0"/>
        </a:spcBef>
        <a:buNone/>
        <a:defRPr lang="en-US" sz="3300" b="0" kern="1200" cap="none" spc="-75"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p:titleStyle>
    <p:bodyStyle>
      <a:lvl1pPr marL="345207" indent="-345207" algn="l" defTabSz="685624" rtl="0" eaLnBrk="1" latinLnBrk="0" hangingPunct="1">
        <a:lnSpc>
          <a:spcPct val="90000"/>
        </a:lnSpc>
        <a:spcBef>
          <a:spcPct val="20000"/>
        </a:spcBef>
        <a:buClr>
          <a:schemeClr val="accent1"/>
        </a:buClr>
        <a:buSzPct val="90000"/>
        <a:buFont typeface="Wingdings" pitchFamily="2" charset="2"/>
        <a:buChar char="§"/>
        <a:defRPr sz="2400" kern="1200" spc="-53" baseline="0">
          <a:gradFill>
            <a:gsLst>
              <a:gs pos="0">
                <a:schemeClr val="tx1"/>
              </a:gs>
              <a:gs pos="86000">
                <a:schemeClr val="tx1"/>
              </a:gs>
            </a:gsLst>
            <a:lin ang="5400000" scaled="0"/>
          </a:gradFill>
          <a:latin typeface="+mn-lt"/>
          <a:ea typeface="+mn-ea"/>
          <a:cs typeface="+mn-cs"/>
        </a:defRPr>
      </a:lvl1pPr>
      <a:lvl2pPr marL="641608" indent="-296403" algn="l" defTabSz="685624" rtl="0" eaLnBrk="1" latinLnBrk="0" hangingPunct="1">
        <a:lnSpc>
          <a:spcPct val="90000"/>
        </a:lnSpc>
        <a:spcBef>
          <a:spcPct val="20000"/>
        </a:spcBef>
        <a:buClr>
          <a:schemeClr val="accent1"/>
        </a:buClr>
        <a:buSzPct val="90000"/>
        <a:buFont typeface="Wingdings" pitchFamily="2" charset="2"/>
        <a:buChar char="§"/>
        <a:defRPr sz="2100" kern="1200" spc="-53" baseline="0">
          <a:gradFill>
            <a:gsLst>
              <a:gs pos="0">
                <a:schemeClr val="tx1"/>
              </a:gs>
              <a:gs pos="86000">
                <a:schemeClr val="tx1"/>
              </a:gs>
            </a:gsLst>
            <a:lin ang="5400000" scaled="0"/>
          </a:gradFill>
          <a:latin typeface="+mn-lt"/>
          <a:ea typeface="+mn-ea"/>
          <a:cs typeface="+mn-cs"/>
        </a:defRPr>
      </a:lvl2pPr>
      <a:lvl3pPr marL="943962" indent="-302354" algn="l" defTabSz="685624" rtl="0" eaLnBrk="1" latinLnBrk="0" hangingPunct="1">
        <a:lnSpc>
          <a:spcPct val="90000"/>
        </a:lnSpc>
        <a:spcBef>
          <a:spcPct val="20000"/>
        </a:spcBef>
        <a:buClr>
          <a:schemeClr val="accent1"/>
        </a:buClr>
        <a:buSzPct val="90000"/>
        <a:buFont typeface="Wingdings" pitchFamily="2" charset="2"/>
        <a:buChar char="§"/>
        <a:defRPr sz="1800" kern="1200" spc="-53" baseline="0">
          <a:gradFill>
            <a:gsLst>
              <a:gs pos="0">
                <a:schemeClr val="tx1"/>
              </a:gs>
              <a:gs pos="86000">
                <a:schemeClr val="tx1"/>
              </a:gs>
            </a:gsLst>
            <a:lin ang="5400000" scaled="0"/>
          </a:gradFill>
          <a:latin typeface="+mn-lt"/>
          <a:ea typeface="+mn-ea"/>
          <a:cs typeface="+mn-cs"/>
        </a:defRPr>
      </a:lvl3pPr>
      <a:lvl4pPr marL="1203460" indent="-259501" algn="l" defTabSz="685624" rtl="0" eaLnBrk="1" latinLnBrk="0" hangingPunct="1">
        <a:lnSpc>
          <a:spcPct val="90000"/>
        </a:lnSpc>
        <a:spcBef>
          <a:spcPct val="20000"/>
        </a:spcBef>
        <a:buClr>
          <a:schemeClr val="accent1"/>
        </a:buClr>
        <a:buSzPct val="90000"/>
        <a:buFont typeface="Wingdings" pitchFamily="2" charset="2"/>
        <a:buChar char="§"/>
        <a:defRPr sz="1500" kern="1200" spc="-53" baseline="0">
          <a:gradFill>
            <a:gsLst>
              <a:gs pos="0">
                <a:schemeClr val="tx1"/>
              </a:gs>
              <a:gs pos="86000">
                <a:schemeClr val="tx1"/>
              </a:gs>
            </a:gsLst>
            <a:lin ang="5400000" scaled="0"/>
          </a:gradFill>
          <a:latin typeface="+mn-lt"/>
          <a:ea typeface="+mn-ea"/>
          <a:cs typeface="+mn-cs"/>
        </a:defRPr>
      </a:lvl4pPr>
      <a:lvl5pPr marL="1455819" indent="-252358" algn="l" defTabSz="685624" rtl="0" eaLnBrk="1" latinLnBrk="0" hangingPunct="1">
        <a:lnSpc>
          <a:spcPct val="90000"/>
        </a:lnSpc>
        <a:spcBef>
          <a:spcPct val="20000"/>
        </a:spcBef>
        <a:buClr>
          <a:schemeClr val="accent1"/>
        </a:buClr>
        <a:buSzPct val="90000"/>
        <a:buFont typeface="Wingdings" pitchFamily="2" charset="2"/>
        <a:buChar char="§"/>
        <a:defRPr sz="1500" kern="1200" spc="-53" baseline="0">
          <a:gradFill>
            <a:gsLst>
              <a:gs pos="0">
                <a:schemeClr val="tx1"/>
              </a:gs>
              <a:gs pos="86000">
                <a:schemeClr val="tx1"/>
              </a:gs>
            </a:gsLst>
            <a:lin ang="5400000" scaled="0"/>
          </a:gradFill>
          <a:latin typeface="+mn-lt"/>
          <a:ea typeface="+mn-ea"/>
          <a:cs typeface="+mn-cs"/>
        </a:defRPr>
      </a:lvl5pPr>
      <a:lvl6pPr marL="1885466" indent="-171406" algn="l" defTabSz="68562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278" indent="-171406" algn="l" defTabSz="68562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090" indent="-171406" algn="l" defTabSz="68562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3902" indent="-171406" algn="l" defTabSz="685624"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624" rtl="0" eaLnBrk="1" latinLnBrk="0" hangingPunct="1">
        <a:defRPr sz="1400" kern="1200">
          <a:solidFill>
            <a:schemeClr val="tx1"/>
          </a:solidFill>
          <a:latin typeface="+mn-lt"/>
          <a:ea typeface="+mn-ea"/>
          <a:cs typeface="+mn-cs"/>
        </a:defRPr>
      </a:lvl1pPr>
      <a:lvl2pPr marL="342812" algn="l" defTabSz="685624" rtl="0" eaLnBrk="1" latinLnBrk="0" hangingPunct="1">
        <a:defRPr sz="1400" kern="1200">
          <a:solidFill>
            <a:schemeClr val="tx1"/>
          </a:solidFill>
          <a:latin typeface="+mn-lt"/>
          <a:ea typeface="+mn-ea"/>
          <a:cs typeface="+mn-cs"/>
        </a:defRPr>
      </a:lvl2pPr>
      <a:lvl3pPr marL="685624" algn="l" defTabSz="685624" rtl="0" eaLnBrk="1" latinLnBrk="0" hangingPunct="1">
        <a:defRPr sz="1400" kern="1200">
          <a:solidFill>
            <a:schemeClr val="tx1"/>
          </a:solidFill>
          <a:latin typeface="+mn-lt"/>
          <a:ea typeface="+mn-ea"/>
          <a:cs typeface="+mn-cs"/>
        </a:defRPr>
      </a:lvl3pPr>
      <a:lvl4pPr marL="1028436" algn="l" defTabSz="685624" rtl="0" eaLnBrk="1" latinLnBrk="0" hangingPunct="1">
        <a:defRPr sz="1400" kern="1200">
          <a:solidFill>
            <a:schemeClr val="tx1"/>
          </a:solidFill>
          <a:latin typeface="+mn-lt"/>
          <a:ea typeface="+mn-ea"/>
          <a:cs typeface="+mn-cs"/>
        </a:defRPr>
      </a:lvl4pPr>
      <a:lvl5pPr marL="1371248" algn="l" defTabSz="685624" rtl="0" eaLnBrk="1" latinLnBrk="0" hangingPunct="1">
        <a:defRPr sz="1400" kern="1200">
          <a:solidFill>
            <a:schemeClr val="tx1"/>
          </a:solidFill>
          <a:latin typeface="+mn-lt"/>
          <a:ea typeface="+mn-ea"/>
          <a:cs typeface="+mn-cs"/>
        </a:defRPr>
      </a:lvl5pPr>
      <a:lvl6pPr marL="1714060" algn="l" defTabSz="685624" rtl="0" eaLnBrk="1" latinLnBrk="0" hangingPunct="1">
        <a:defRPr sz="1400" kern="1200">
          <a:solidFill>
            <a:schemeClr val="tx1"/>
          </a:solidFill>
          <a:latin typeface="+mn-lt"/>
          <a:ea typeface="+mn-ea"/>
          <a:cs typeface="+mn-cs"/>
        </a:defRPr>
      </a:lvl6pPr>
      <a:lvl7pPr marL="2056872" algn="l" defTabSz="685624" rtl="0" eaLnBrk="1" latinLnBrk="0" hangingPunct="1">
        <a:defRPr sz="1400" kern="1200">
          <a:solidFill>
            <a:schemeClr val="tx1"/>
          </a:solidFill>
          <a:latin typeface="+mn-lt"/>
          <a:ea typeface="+mn-ea"/>
          <a:cs typeface="+mn-cs"/>
        </a:defRPr>
      </a:lvl7pPr>
      <a:lvl8pPr marL="2399683" algn="l" defTabSz="685624" rtl="0" eaLnBrk="1" latinLnBrk="0" hangingPunct="1">
        <a:defRPr sz="1400" kern="1200">
          <a:solidFill>
            <a:schemeClr val="tx1"/>
          </a:solidFill>
          <a:latin typeface="+mn-lt"/>
          <a:ea typeface="+mn-ea"/>
          <a:cs typeface="+mn-cs"/>
        </a:defRPr>
      </a:lvl8pPr>
      <a:lvl9pPr marL="2742496" algn="l" defTabSz="685624"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9437" y="171451"/>
            <a:ext cx="8363938" cy="567848"/>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89438" y="1085852"/>
            <a:ext cx="8363937" cy="1500411"/>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57651265"/>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Lst>
  <p:transition>
    <p:fade/>
  </p:transition>
  <p:timing>
    <p:tnLst>
      <p:par>
        <p:cTn id="1" dur="indefinite" restart="never" nodeType="tmRoot"/>
      </p:par>
    </p:tnLst>
  </p:timing>
  <p:txStyles>
    <p:titleStyle>
      <a:lvl1pPr algn="l" defTabSz="685660" rtl="0" eaLnBrk="1" latinLnBrk="0" hangingPunct="1">
        <a:lnSpc>
          <a:spcPct val="90000"/>
        </a:lnSpc>
        <a:spcBef>
          <a:spcPct val="0"/>
        </a:spcBef>
        <a:buNone/>
        <a:defRPr lang="en-US" sz="4100" b="0" kern="1200" cap="none" spc="-75" baseline="0" dirty="0" smtClean="0">
          <a:ln w="3175">
            <a:noFill/>
          </a:ln>
          <a:gradFill flip="none" rotWithShape="1">
            <a:gsLst>
              <a:gs pos="0">
                <a:schemeClr val="tx2"/>
              </a:gs>
              <a:gs pos="86000">
                <a:schemeClr val="tx2"/>
              </a:gs>
            </a:gsLst>
            <a:lin ang="5400000" scaled="0"/>
            <a:tileRect/>
          </a:gradFill>
          <a:effectLst/>
          <a:latin typeface="+mj-lt"/>
          <a:ea typeface="+mn-ea"/>
          <a:cs typeface="Arial" charset="0"/>
        </a:defRPr>
      </a:lvl1pPr>
    </p:titleStyle>
    <p:bodyStyle>
      <a:lvl1pPr marL="345223" indent="-345223" algn="l" defTabSz="685660" rtl="0" eaLnBrk="1" latinLnBrk="0" hangingPunct="1">
        <a:lnSpc>
          <a:spcPct val="90000"/>
        </a:lnSpc>
        <a:spcBef>
          <a:spcPct val="20000"/>
        </a:spcBef>
        <a:buClr>
          <a:schemeClr val="accent1"/>
        </a:buClr>
        <a:buSzPct val="115000"/>
        <a:buFont typeface="Wingdings" pitchFamily="2" charset="2"/>
        <a:buChar char="§"/>
        <a:defRPr sz="2400" kern="1200">
          <a:gradFill>
            <a:gsLst>
              <a:gs pos="0">
                <a:schemeClr val="tx1"/>
              </a:gs>
              <a:gs pos="86000">
                <a:schemeClr val="tx1"/>
              </a:gs>
            </a:gsLst>
            <a:lin ang="5400000" scaled="0"/>
          </a:gradFill>
          <a:latin typeface="+mn-lt"/>
          <a:ea typeface="+mn-ea"/>
          <a:cs typeface="+mn-cs"/>
        </a:defRPr>
      </a:lvl1pPr>
      <a:lvl2pPr marL="641643" indent="-296418" algn="l" defTabSz="685660" rtl="0" eaLnBrk="1" latinLnBrk="0" hangingPunct="1">
        <a:lnSpc>
          <a:spcPct val="90000"/>
        </a:lnSpc>
        <a:spcBef>
          <a:spcPct val="20000"/>
        </a:spcBef>
        <a:buClr>
          <a:schemeClr val="tx2"/>
        </a:buClr>
        <a:buSzPct val="115000"/>
        <a:buFont typeface="Wingdings" pitchFamily="2" charset="2"/>
        <a:buChar char="§"/>
        <a:defRPr sz="2100" kern="1200">
          <a:gradFill>
            <a:gsLst>
              <a:gs pos="0">
                <a:schemeClr val="tx1"/>
              </a:gs>
              <a:gs pos="86000">
                <a:schemeClr val="tx1"/>
              </a:gs>
            </a:gsLst>
            <a:lin ang="5400000" scaled="0"/>
          </a:gradFill>
          <a:latin typeface="+mn-lt"/>
          <a:ea typeface="+mn-ea"/>
          <a:cs typeface="+mn-cs"/>
        </a:defRPr>
      </a:lvl2pPr>
      <a:lvl3pPr marL="944012" indent="-302369" algn="l" defTabSz="685660" rtl="0" eaLnBrk="1" latinLnBrk="0" hangingPunct="1">
        <a:lnSpc>
          <a:spcPct val="90000"/>
        </a:lnSpc>
        <a:spcBef>
          <a:spcPct val="20000"/>
        </a:spcBef>
        <a:buClr>
          <a:schemeClr val="tx2"/>
        </a:buClr>
        <a:buSzPct val="115000"/>
        <a:buFont typeface="Wingdings" pitchFamily="2" charset="2"/>
        <a:buChar char="§"/>
        <a:defRPr sz="1800" kern="1200">
          <a:gradFill>
            <a:gsLst>
              <a:gs pos="0">
                <a:schemeClr val="tx1"/>
              </a:gs>
              <a:gs pos="86000">
                <a:schemeClr val="tx1"/>
              </a:gs>
            </a:gsLst>
            <a:lin ang="5400000" scaled="0"/>
          </a:gradFill>
          <a:latin typeface="+mn-lt"/>
          <a:ea typeface="+mn-ea"/>
          <a:cs typeface="+mn-cs"/>
        </a:defRPr>
      </a:lvl3pPr>
      <a:lvl4pPr marL="1203524" indent="-259514" algn="l" defTabSz="685660" rtl="0" eaLnBrk="1" latinLnBrk="0" hangingPunct="1">
        <a:lnSpc>
          <a:spcPct val="90000"/>
        </a:lnSpc>
        <a:spcBef>
          <a:spcPct val="20000"/>
        </a:spcBef>
        <a:buClr>
          <a:schemeClr val="tx2"/>
        </a:buClr>
        <a:buSzPct val="115000"/>
        <a:buFont typeface="Wingdings" pitchFamily="2" charset="2"/>
        <a:buChar char="§"/>
        <a:defRPr sz="1500" kern="1200">
          <a:gradFill>
            <a:gsLst>
              <a:gs pos="0">
                <a:schemeClr val="tx1"/>
              </a:gs>
              <a:gs pos="86000">
                <a:schemeClr val="tx1"/>
              </a:gs>
            </a:gsLst>
            <a:lin ang="5400000" scaled="0"/>
          </a:gradFill>
          <a:latin typeface="+mn-lt"/>
          <a:ea typeface="+mn-ea"/>
          <a:cs typeface="+mn-cs"/>
        </a:defRPr>
      </a:lvl4pPr>
      <a:lvl5pPr marL="1455895" indent="-252371" algn="l" defTabSz="685660" rtl="0" eaLnBrk="1" latinLnBrk="0" hangingPunct="1">
        <a:lnSpc>
          <a:spcPct val="90000"/>
        </a:lnSpc>
        <a:spcBef>
          <a:spcPct val="20000"/>
        </a:spcBef>
        <a:buClr>
          <a:schemeClr val="tx2"/>
        </a:buClr>
        <a:buSzPct val="115000"/>
        <a:buFont typeface="Wingdings" pitchFamily="2" charset="2"/>
        <a:buChar char="§"/>
        <a:defRPr sz="1500" kern="1200">
          <a:gradFill>
            <a:gsLst>
              <a:gs pos="0">
                <a:schemeClr val="tx1"/>
              </a:gs>
              <a:gs pos="86000">
                <a:schemeClr val="tx1"/>
              </a:gs>
            </a:gsLst>
            <a:lin ang="5400000" scaled="0"/>
          </a:gradFill>
          <a:latin typeface="+mn-lt"/>
          <a:ea typeface="+mn-ea"/>
          <a:cs typeface="+mn-cs"/>
        </a:defRPr>
      </a:lvl5pPr>
      <a:lvl6pPr marL="1885564" indent="-171415" algn="l" defTabSz="68566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393" indent="-171415" algn="l" defTabSz="68566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225" indent="-171415" algn="l" defTabSz="68566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055" indent="-171415" algn="l" defTabSz="68566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660" rtl="0" eaLnBrk="1" latinLnBrk="0" hangingPunct="1">
        <a:defRPr sz="1400" kern="1200">
          <a:solidFill>
            <a:schemeClr val="tx1"/>
          </a:solidFill>
          <a:latin typeface="+mn-lt"/>
          <a:ea typeface="+mn-ea"/>
          <a:cs typeface="+mn-cs"/>
        </a:defRPr>
      </a:lvl1pPr>
      <a:lvl2pPr marL="342830" algn="l" defTabSz="685660" rtl="0" eaLnBrk="1" latinLnBrk="0" hangingPunct="1">
        <a:defRPr sz="1400" kern="1200">
          <a:solidFill>
            <a:schemeClr val="tx1"/>
          </a:solidFill>
          <a:latin typeface="+mn-lt"/>
          <a:ea typeface="+mn-ea"/>
          <a:cs typeface="+mn-cs"/>
        </a:defRPr>
      </a:lvl2pPr>
      <a:lvl3pPr marL="685660" algn="l" defTabSz="685660" rtl="0" eaLnBrk="1" latinLnBrk="0" hangingPunct="1">
        <a:defRPr sz="1400" kern="1200">
          <a:solidFill>
            <a:schemeClr val="tx1"/>
          </a:solidFill>
          <a:latin typeface="+mn-lt"/>
          <a:ea typeface="+mn-ea"/>
          <a:cs typeface="+mn-cs"/>
        </a:defRPr>
      </a:lvl3pPr>
      <a:lvl4pPr marL="1028490" algn="l" defTabSz="685660" rtl="0" eaLnBrk="1" latinLnBrk="0" hangingPunct="1">
        <a:defRPr sz="1400" kern="1200">
          <a:solidFill>
            <a:schemeClr val="tx1"/>
          </a:solidFill>
          <a:latin typeface="+mn-lt"/>
          <a:ea typeface="+mn-ea"/>
          <a:cs typeface="+mn-cs"/>
        </a:defRPr>
      </a:lvl4pPr>
      <a:lvl5pPr marL="1371321" algn="l" defTabSz="685660" rtl="0" eaLnBrk="1" latinLnBrk="0" hangingPunct="1">
        <a:defRPr sz="1400" kern="1200">
          <a:solidFill>
            <a:schemeClr val="tx1"/>
          </a:solidFill>
          <a:latin typeface="+mn-lt"/>
          <a:ea typeface="+mn-ea"/>
          <a:cs typeface="+mn-cs"/>
        </a:defRPr>
      </a:lvl5pPr>
      <a:lvl6pPr marL="1714150" algn="l" defTabSz="685660" rtl="0" eaLnBrk="1" latinLnBrk="0" hangingPunct="1">
        <a:defRPr sz="1400" kern="1200">
          <a:solidFill>
            <a:schemeClr val="tx1"/>
          </a:solidFill>
          <a:latin typeface="+mn-lt"/>
          <a:ea typeface="+mn-ea"/>
          <a:cs typeface="+mn-cs"/>
        </a:defRPr>
      </a:lvl6pPr>
      <a:lvl7pPr marL="2056979" algn="l" defTabSz="685660" rtl="0" eaLnBrk="1" latinLnBrk="0" hangingPunct="1">
        <a:defRPr sz="1400" kern="1200">
          <a:solidFill>
            <a:schemeClr val="tx1"/>
          </a:solidFill>
          <a:latin typeface="+mn-lt"/>
          <a:ea typeface="+mn-ea"/>
          <a:cs typeface="+mn-cs"/>
        </a:defRPr>
      </a:lvl7pPr>
      <a:lvl8pPr marL="2399810" algn="l" defTabSz="685660" rtl="0" eaLnBrk="1" latinLnBrk="0" hangingPunct="1">
        <a:defRPr sz="1400" kern="1200">
          <a:solidFill>
            <a:schemeClr val="tx1"/>
          </a:solidFill>
          <a:latin typeface="+mn-lt"/>
          <a:ea typeface="+mn-ea"/>
          <a:cs typeface="+mn-cs"/>
        </a:defRPr>
      </a:lvl8pPr>
      <a:lvl9pPr marL="2742639" algn="l" defTabSz="685660"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9437" y="171452"/>
            <a:ext cx="8363938" cy="457049"/>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389438" y="1085852"/>
            <a:ext cx="8363937" cy="1500411"/>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3"/>
          <p:cNvSpPr>
            <a:spLocks noGrp="1"/>
          </p:cNvSpPr>
          <p:nvPr>
            <p:ph type="sldNum" sz="quarter" idx="4"/>
          </p:nvPr>
        </p:nvSpPr>
        <p:spPr>
          <a:xfrm>
            <a:off x="8415148" y="4935946"/>
            <a:ext cx="615714" cy="138500"/>
          </a:xfrm>
          <a:prstGeom prst="rect">
            <a:avLst/>
          </a:prstGeom>
        </p:spPr>
        <p:txBody>
          <a:bodyPr vert="horz" wrap="square" lIns="0" tIns="0" rIns="0" bIns="0" rtlCol="0" anchor="b" anchorCtr="0">
            <a:spAutoFit/>
          </a:bodyPr>
          <a:lstStyle>
            <a:lvl1pPr algn="r">
              <a:defRPr lang="en-US" sz="900" kern="1200" smtClean="0">
                <a:gradFill>
                  <a:gsLst>
                    <a:gs pos="73333">
                      <a:srgbClr val="808080"/>
                    </a:gs>
                    <a:gs pos="38000">
                      <a:srgbClr val="808080"/>
                    </a:gs>
                  </a:gsLst>
                  <a:lin ang="5400000" scaled="0"/>
                </a:gradFill>
                <a:latin typeface="+mn-lt"/>
                <a:ea typeface="+mn-ea"/>
                <a:cs typeface="+mn-cs"/>
              </a:defRPr>
            </a:lvl1pPr>
          </a:lstStyle>
          <a:p>
            <a:pPr defTabSz="685686"/>
            <a:fld id="{71F47D9D-8D60-4698-A495-89D102E182A2}" type="slidenum">
              <a:rPr lang="nl-NL"/>
              <a:pPr defTabSz="685686"/>
              <a:t>‹#›</a:t>
            </a:fld>
            <a:endParaRPr lang="nl-NL" dirty="0"/>
          </a:p>
        </p:txBody>
      </p:sp>
      <p:sp>
        <p:nvSpPr>
          <p:cNvPr id="5" name="Footer Placeholder 4"/>
          <p:cNvSpPr>
            <a:spLocks noGrp="1"/>
          </p:cNvSpPr>
          <p:nvPr>
            <p:ph type="ftr" sz="quarter" idx="3"/>
          </p:nvPr>
        </p:nvSpPr>
        <p:spPr>
          <a:xfrm>
            <a:off x="113140" y="4935946"/>
            <a:ext cx="2896354" cy="138500"/>
          </a:xfrm>
          <a:prstGeom prst="rect">
            <a:avLst/>
          </a:prstGeom>
        </p:spPr>
        <p:txBody>
          <a:bodyPr vert="horz" lIns="0" tIns="0" rIns="0" bIns="0" rtlCol="0" anchor="b" anchorCtr="0">
            <a:spAutoFit/>
          </a:bodyPr>
          <a:lstStyle>
            <a:lvl1pPr algn="l">
              <a:defRPr sz="900">
                <a:gradFill>
                  <a:gsLst>
                    <a:gs pos="73333">
                      <a:srgbClr val="808080"/>
                    </a:gs>
                    <a:gs pos="38000">
                      <a:srgbClr val="808080"/>
                    </a:gs>
                  </a:gsLst>
                  <a:lin ang="5400000" scaled="0"/>
                </a:gradFill>
              </a:defRPr>
            </a:lvl1pPr>
          </a:lstStyle>
          <a:p>
            <a:pPr defTabSz="685686"/>
            <a:r>
              <a:rPr lang="en-US" smtClean="0"/>
              <a:t>Microsoft Confidential</a:t>
            </a:r>
            <a:endParaRPr lang="en-US" dirty="0"/>
          </a:p>
        </p:txBody>
      </p:sp>
    </p:spTree>
    <p:extLst>
      <p:ext uri="{BB962C8B-B14F-4D97-AF65-F5344CB8AC3E}">
        <p14:creationId xmlns:p14="http://schemas.microsoft.com/office/powerpoint/2010/main" val="2518557192"/>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 id="2147483739" r:id="rId17"/>
    <p:sldLayoutId id="2147483740" r:id="rId18"/>
    <p:sldLayoutId id="2147483741" r:id="rId19"/>
    <p:sldLayoutId id="2147483742" r:id="rId20"/>
    <p:sldLayoutId id="2147483743" r:id="rId21"/>
    <p:sldLayoutId id="2147483744" r:id="rId22"/>
    <p:sldLayoutId id="2147483745" r:id="rId23"/>
    <p:sldLayoutId id="2147483746" r:id="rId24"/>
  </p:sldLayoutIdLst>
  <p:transition>
    <p:fade/>
  </p:transition>
  <p:timing>
    <p:tnLst>
      <p:par>
        <p:cTn id="1" dur="indefinite" restart="never" nodeType="tmRoot"/>
      </p:par>
    </p:tnLst>
  </p:timing>
  <p:hf hdr="0" dt="0"/>
  <p:txStyles>
    <p:titleStyle>
      <a:lvl1pPr algn="l" defTabSz="685660" rtl="0" eaLnBrk="1" latinLnBrk="0" hangingPunct="1">
        <a:lnSpc>
          <a:spcPct val="90000"/>
        </a:lnSpc>
        <a:spcBef>
          <a:spcPct val="0"/>
        </a:spcBef>
        <a:buNone/>
        <a:defRPr lang="en-US" sz="3300" b="0" kern="1200" cap="none" spc="-75"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p:titleStyle>
    <p:bodyStyle>
      <a:lvl1pPr marL="345223" indent="-345223" algn="l" defTabSz="685660" rtl="0" eaLnBrk="1" latinLnBrk="0" hangingPunct="1">
        <a:lnSpc>
          <a:spcPct val="90000"/>
        </a:lnSpc>
        <a:spcBef>
          <a:spcPct val="20000"/>
        </a:spcBef>
        <a:buClr>
          <a:schemeClr val="accent1"/>
        </a:buClr>
        <a:buSzPct val="90000"/>
        <a:buFont typeface="Wingdings" pitchFamily="2" charset="2"/>
        <a:buChar char="§"/>
        <a:defRPr sz="2400" kern="1200" spc="-53" baseline="0">
          <a:gradFill>
            <a:gsLst>
              <a:gs pos="0">
                <a:schemeClr val="tx1"/>
              </a:gs>
              <a:gs pos="86000">
                <a:schemeClr val="tx1"/>
              </a:gs>
            </a:gsLst>
            <a:lin ang="5400000" scaled="0"/>
          </a:gradFill>
          <a:latin typeface="+mn-lt"/>
          <a:ea typeface="+mn-ea"/>
          <a:cs typeface="+mn-cs"/>
        </a:defRPr>
      </a:lvl1pPr>
      <a:lvl2pPr marL="641643" indent="-296418" algn="l" defTabSz="685660" rtl="0" eaLnBrk="1" latinLnBrk="0" hangingPunct="1">
        <a:lnSpc>
          <a:spcPct val="90000"/>
        </a:lnSpc>
        <a:spcBef>
          <a:spcPct val="20000"/>
        </a:spcBef>
        <a:buClr>
          <a:schemeClr val="accent1"/>
        </a:buClr>
        <a:buSzPct val="90000"/>
        <a:buFont typeface="Wingdings" pitchFamily="2" charset="2"/>
        <a:buChar char="§"/>
        <a:defRPr sz="2100" kern="1200" spc="-53" baseline="0">
          <a:gradFill>
            <a:gsLst>
              <a:gs pos="0">
                <a:schemeClr val="tx1"/>
              </a:gs>
              <a:gs pos="86000">
                <a:schemeClr val="tx1"/>
              </a:gs>
            </a:gsLst>
            <a:lin ang="5400000" scaled="0"/>
          </a:gradFill>
          <a:latin typeface="+mn-lt"/>
          <a:ea typeface="+mn-ea"/>
          <a:cs typeface="+mn-cs"/>
        </a:defRPr>
      </a:lvl2pPr>
      <a:lvl3pPr marL="944012" indent="-302369" algn="l" defTabSz="685660" rtl="0" eaLnBrk="1" latinLnBrk="0" hangingPunct="1">
        <a:lnSpc>
          <a:spcPct val="90000"/>
        </a:lnSpc>
        <a:spcBef>
          <a:spcPct val="20000"/>
        </a:spcBef>
        <a:buClr>
          <a:schemeClr val="accent1"/>
        </a:buClr>
        <a:buSzPct val="90000"/>
        <a:buFont typeface="Wingdings" pitchFamily="2" charset="2"/>
        <a:buChar char="§"/>
        <a:defRPr sz="1800" kern="1200" spc="-53" baseline="0">
          <a:gradFill>
            <a:gsLst>
              <a:gs pos="0">
                <a:schemeClr val="tx1"/>
              </a:gs>
              <a:gs pos="86000">
                <a:schemeClr val="tx1"/>
              </a:gs>
            </a:gsLst>
            <a:lin ang="5400000" scaled="0"/>
          </a:gradFill>
          <a:latin typeface="+mn-lt"/>
          <a:ea typeface="+mn-ea"/>
          <a:cs typeface="+mn-cs"/>
        </a:defRPr>
      </a:lvl3pPr>
      <a:lvl4pPr marL="1203524" indent="-259514" algn="l" defTabSz="685660" rtl="0" eaLnBrk="1" latinLnBrk="0" hangingPunct="1">
        <a:lnSpc>
          <a:spcPct val="90000"/>
        </a:lnSpc>
        <a:spcBef>
          <a:spcPct val="20000"/>
        </a:spcBef>
        <a:buClr>
          <a:schemeClr val="accent1"/>
        </a:buClr>
        <a:buSzPct val="90000"/>
        <a:buFont typeface="Wingdings" pitchFamily="2" charset="2"/>
        <a:buChar char="§"/>
        <a:defRPr sz="1500" kern="1200" spc="-53" baseline="0">
          <a:gradFill>
            <a:gsLst>
              <a:gs pos="0">
                <a:schemeClr val="tx1"/>
              </a:gs>
              <a:gs pos="86000">
                <a:schemeClr val="tx1"/>
              </a:gs>
            </a:gsLst>
            <a:lin ang="5400000" scaled="0"/>
          </a:gradFill>
          <a:latin typeface="+mn-lt"/>
          <a:ea typeface="+mn-ea"/>
          <a:cs typeface="+mn-cs"/>
        </a:defRPr>
      </a:lvl4pPr>
      <a:lvl5pPr marL="1455895" indent="-252371" algn="l" defTabSz="685660" rtl="0" eaLnBrk="1" latinLnBrk="0" hangingPunct="1">
        <a:lnSpc>
          <a:spcPct val="90000"/>
        </a:lnSpc>
        <a:spcBef>
          <a:spcPct val="20000"/>
        </a:spcBef>
        <a:buClr>
          <a:schemeClr val="accent1"/>
        </a:buClr>
        <a:buSzPct val="90000"/>
        <a:buFont typeface="Wingdings" pitchFamily="2" charset="2"/>
        <a:buChar char="§"/>
        <a:defRPr sz="1500" kern="1200" spc="-53" baseline="0">
          <a:gradFill>
            <a:gsLst>
              <a:gs pos="0">
                <a:schemeClr val="tx1"/>
              </a:gs>
              <a:gs pos="86000">
                <a:schemeClr val="tx1"/>
              </a:gs>
            </a:gsLst>
            <a:lin ang="5400000" scaled="0"/>
          </a:gradFill>
          <a:latin typeface="+mn-lt"/>
          <a:ea typeface="+mn-ea"/>
          <a:cs typeface="+mn-cs"/>
        </a:defRPr>
      </a:lvl5pPr>
      <a:lvl6pPr marL="1885564" indent="-171415" algn="l" defTabSz="68566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393" indent="-171415" algn="l" defTabSz="68566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225" indent="-171415" algn="l" defTabSz="68566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055" indent="-171415" algn="l" defTabSz="68566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660" rtl="0" eaLnBrk="1" latinLnBrk="0" hangingPunct="1">
        <a:defRPr sz="1400" kern="1200">
          <a:solidFill>
            <a:schemeClr val="tx1"/>
          </a:solidFill>
          <a:latin typeface="+mn-lt"/>
          <a:ea typeface="+mn-ea"/>
          <a:cs typeface="+mn-cs"/>
        </a:defRPr>
      </a:lvl1pPr>
      <a:lvl2pPr marL="342830" algn="l" defTabSz="685660" rtl="0" eaLnBrk="1" latinLnBrk="0" hangingPunct="1">
        <a:defRPr sz="1400" kern="1200">
          <a:solidFill>
            <a:schemeClr val="tx1"/>
          </a:solidFill>
          <a:latin typeface="+mn-lt"/>
          <a:ea typeface="+mn-ea"/>
          <a:cs typeface="+mn-cs"/>
        </a:defRPr>
      </a:lvl2pPr>
      <a:lvl3pPr marL="685660" algn="l" defTabSz="685660" rtl="0" eaLnBrk="1" latinLnBrk="0" hangingPunct="1">
        <a:defRPr sz="1400" kern="1200">
          <a:solidFill>
            <a:schemeClr val="tx1"/>
          </a:solidFill>
          <a:latin typeface="+mn-lt"/>
          <a:ea typeface="+mn-ea"/>
          <a:cs typeface="+mn-cs"/>
        </a:defRPr>
      </a:lvl3pPr>
      <a:lvl4pPr marL="1028490" algn="l" defTabSz="685660" rtl="0" eaLnBrk="1" latinLnBrk="0" hangingPunct="1">
        <a:defRPr sz="1400" kern="1200">
          <a:solidFill>
            <a:schemeClr val="tx1"/>
          </a:solidFill>
          <a:latin typeface="+mn-lt"/>
          <a:ea typeface="+mn-ea"/>
          <a:cs typeface="+mn-cs"/>
        </a:defRPr>
      </a:lvl4pPr>
      <a:lvl5pPr marL="1371321" algn="l" defTabSz="685660" rtl="0" eaLnBrk="1" latinLnBrk="0" hangingPunct="1">
        <a:defRPr sz="1400" kern="1200">
          <a:solidFill>
            <a:schemeClr val="tx1"/>
          </a:solidFill>
          <a:latin typeface="+mn-lt"/>
          <a:ea typeface="+mn-ea"/>
          <a:cs typeface="+mn-cs"/>
        </a:defRPr>
      </a:lvl5pPr>
      <a:lvl6pPr marL="1714150" algn="l" defTabSz="685660" rtl="0" eaLnBrk="1" latinLnBrk="0" hangingPunct="1">
        <a:defRPr sz="1400" kern="1200">
          <a:solidFill>
            <a:schemeClr val="tx1"/>
          </a:solidFill>
          <a:latin typeface="+mn-lt"/>
          <a:ea typeface="+mn-ea"/>
          <a:cs typeface="+mn-cs"/>
        </a:defRPr>
      </a:lvl6pPr>
      <a:lvl7pPr marL="2056979" algn="l" defTabSz="685660" rtl="0" eaLnBrk="1" latinLnBrk="0" hangingPunct="1">
        <a:defRPr sz="1400" kern="1200">
          <a:solidFill>
            <a:schemeClr val="tx1"/>
          </a:solidFill>
          <a:latin typeface="+mn-lt"/>
          <a:ea typeface="+mn-ea"/>
          <a:cs typeface="+mn-cs"/>
        </a:defRPr>
      </a:lvl7pPr>
      <a:lvl8pPr marL="2399810" algn="l" defTabSz="685660" rtl="0" eaLnBrk="1" latinLnBrk="0" hangingPunct="1">
        <a:defRPr sz="1400" kern="1200">
          <a:solidFill>
            <a:schemeClr val="tx1"/>
          </a:solidFill>
          <a:latin typeface="+mn-lt"/>
          <a:ea typeface="+mn-ea"/>
          <a:cs typeface="+mn-cs"/>
        </a:defRPr>
      </a:lvl8pPr>
      <a:lvl9pPr marL="2742639" algn="l" defTabSz="685660"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1931" y="217134"/>
            <a:ext cx="8741880" cy="549974"/>
          </a:xfrm>
          <a:prstGeom prst="rect">
            <a:avLst/>
          </a:prstGeom>
        </p:spPr>
        <p:txBody>
          <a:bodyPr vert="horz" wrap="square" lIns="107520" tIns="0" rIns="107520" bIns="0" rtlCol="0" anchor="t">
            <a:spAutoFit/>
          </a:bodyPr>
          <a:lstStyle/>
          <a:p>
            <a:r>
              <a:rPr lang="en-US" smtClean="0"/>
              <a:t>Click to edit Master title style</a:t>
            </a:r>
            <a:endParaRPr lang="en-US" dirty="0"/>
          </a:p>
        </p:txBody>
      </p:sp>
      <p:sp>
        <p:nvSpPr>
          <p:cNvPr id="4" name="Text Placeholder 3"/>
          <p:cNvSpPr>
            <a:spLocks noGrp="1"/>
          </p:cNvSpPr>
          <p:nvPr>
            <p:ph type="body" idx="1"/>
          </p:nvPr>
        </p:nvSpPr>
        <p:spPr>
          <a:xfrm>
            <a:off x="201931" y="1058823"/>
            <a:ext cx="8740140" cy="1278747"/>
          </a:xfrm>
          <a:prstGeom prst="rect">
            <a:avLst/>
          </a:prstGeom>
        </p:spPr>
        <p:txBody>
          <a:bodyPr vert="horz" wrap="square" lIns="107520" tIns="0" rIns="10752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Footer Placeholder 2"/>
          <p:cNvSpPr>
            <a:spLocks noGrp="1"/>
          </p:cNvSpPr>
          <p:nvPr>
            <p:ph type="ftr" sz="quarter" idx="3"/>
          </p:nvPr>
        </p:nvSpPr>
        <p:spPr>
          <a:xfrm>
            <a:off x="201930" y="4925200"/>
            <a:ext cx="2894705" cy="273168"/>
          </a:xfrm>
          <a:prstGeom prst="rect">
            <a:avLst/>
          </a:prstGeom>
        </p:spPr>
        <p:txBody>
          <a:bodyPr vert="horz" lIns="0" tIns="33599" rIns="67199" bIns="33599" rtlCol="0" anchor="ctr"/>
          <a:lstStyle>
            <a:lvl1pPr algn="l">
              <a:defRPr sz="900">
                <a:gradFill>
                  <a:gsLst>
                    <a:gs pos="0">
                      <a:schemeClr val="bg2">
                        <a:lumMod val="75000"/>
                      </a:schemeClr>
                    </a:gs>
                    <a:gs pos="100000">
                      <a:schemeClr val="bg2">
                        <a:lumMod val="75000"/>
                      </a:schemeClr>
                    </a:gs>
                  </a:gsLst>
                  <a:lin ang="5400000" scaled="0"/>
                </a:gradFill>
              </a:defRPr>
            </a:lvl1pPr>
          </a:lstStyle>
          <a:p>
            <a:pPr defTabSz="685482"/>
            <a:r>
              <a:rPr lang="en-US" smtClean="0">
                <a:gradFill>
                  <a:gsLst>
                    <a:gs pos="0">
                      <a:srgbClr val="DDDDDD">
                        <a:lumMod val="75000"/>
                      </a:srgbClr>
                    </a:gs>
                    <a:gs pos="100000">
                      <a:srgbClr val="DDDDDD">
                        <a:lumMod val="75000"/>
                      </a:srgbClr>
                    </a:gs>
                  </a:gsLst>
                  <a:lin ang="5400000" scaled="0"/>
                </a:gradFill>
              </a:rPr>
              <a:t>Microsoft Confidential © 2013 Microsoft Corporation. All rights reserved. </a:t>
            </a:r>
            <a:endParaRPr lang="en-US" dirty="0">
              <a:gradFill>
                <a:gsLst>
                  <a:gs pos="0">
                    <a:srgbClr val="DDDDDD">
                      <a:lumMod val="75000"/>
                    </a:srgbClr>
                  </a:gs>
                  <a:gs pos="100000">
                    <a:srgbClr val="DDDDDD">
                      <a:lumMod val="75000"/>
                    </a:srgbClr>
                  </a:gs>
                </a:gsLst>
                <a:lin ang="5400000" scaled="0"/>
              </a:gradFill>
            </a:endParaRPr>
          </a:p>
        </p:txBody>
      </p:sp>
      <p:sp>
        <p:nvSpPr>
          <p:cNvPr id="5" name="Slide Number Placeholder 4"/>
          <p:cNvSpPr>
            <a:spLocks noGrp="1"/>
          </p:cNvSpPr>
          <p:nvPr>
            <p:ph type="sldNum" sz="quarter" idx="4"/>
          </p:nvPr>
        </p:nvSpPr>
        <p:spPr>
          <a:xfrm>
            <a:off x="6808395" y="4923514"/>
            <a:ext cx="2133678" cy="273168"/>
          </a:xfrm>
          <a:prstGeom prst="rect">
            <a:avLst/>
          </a:prstGeom>
        </p:spPr>
        <p:txBody>
          <a:bodyPr vert="horz" lIns="67199" tIns="33599" rIns="0" bIns="33599" rtlCol="0" anchor="ctr"/>
          <a:lstStyle>
            <a:lvl1pPr algn="r">
              <a:defRPr sz="900">
                <a:gradFill>
                  <a:gsLst>
                    <a:gs pos="0">
                      <a:schemeClr val="bg2">
                        <a:lumMod val="75000"/>
                      </a:schemeClr>
                    </a:gs>
                    <a:gs pos="100000">
                      <a:schemeClr val="bg2">
                        <a:lumMod val="75000"/>
                      </a:schemeClr>
                    </a:gs>
                  </a:gsLst>
                  <a:lin ang="5400000" scaled="0"/>
                </a:gradFill>
              </a:defRPr>
            </a:lvl1pPr>
          </a:lstStyle>
          <a:p>
            <a:pPr defTabSz="685482"/>
            <a:fld id="{25B1B22E-D3C8-4129-8E85-2E5037E3E69B}" type="slidenum">
              <a:rPr lang="en-US" smtClean="0">
                <a:gradFill>
                  <a:gsLst>
                    <a:gs pos="0">
                      <a:srgbClr val="DDDDDD">
                        <a:lumMod val="75000"/>
                      </a:srgbClr>
                    </a:gs>
                    <a:gs pos="100000">
                      <a:srgbClr val="DDDDDD">
                        <a:lumMod val="75000"/>
                      </a:srgbClr>
                    </a:gs>
                  </a:gsLst>
                  <a:lin ang="5400000" scaled="0"/>
                </a:gradFill>
              </a:rPr>
              <a:pPr defTabSz="685482"/>
              <a:t>‹#›</a:t>
            </a:fld>
            <a:endParaRPr lang="en-US" dirty="0">
              <a:gradFill>
                <a:gsLst>
                  <a:gs pos="0">
                    <a:srgbClr val="DDDDDD">
                      <a:lumMod val="75000"/>
                    </a:srgbClr>
                  </a:gs>
                  <a:gs pos="100000">
                    <a:srgbClr val="DDDDDD">
                      <a:lumMod val="75000"/>
                    </a:srgbClr>
                  </a:gs>
                </a:gsLst>
                <a:lin ang="5400000" scaled="0"/>
              </a:gradFill>
            </a:endParaRPr>
          </a:p>
        </p:txBody>
      </p:sp>
    </p:spTree>
    <p:extLst>
      <p:ext uri="{BB962C8B-B14F-4D97-AF65-F5344CB8AC3E}">
        <p14:creationId xmlns:p14="http://schemas.microsoft.com/office/powerpoint/2010/main" val="840230354"/>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 id="2147483762" r:id="rId15"/>
    <p:sldLayoutId id="2147483763" r:id="rId16"/>
    <p:sldLayoutId id="2147483764" r:id="rId17"/>
    <p:sldLayoutId id="2147483765" r:id="rId18"/>
    <p:sldLayoutId id="2147483766" r:id="rId19"/>
    <p:sldLayoutId id="2147483767" r:id="rId20"/>
    <p:sldLayoutId id="2147483768" r:id="rId21"/>
    <p:sldLayoutId id="2147483769" r:id="rId22"/>
    <p:sldLayoutId id="2147483770" r:id="rId23"/>
    <p:sldLayoutId id="2147483771" r:id="rId24"/>
    <p:sldLayoutId id="2147483772" r:id="rId25"/>
  </p:sldLayoutIdLst>
  <p:transition>
    <p:fade/>
  </p:transition>
  <p:timing>
    <p:tnLst>
      <p:par>
        <p:cTn id="1" dur="indefinite" restart="never" nodeType="tmRoot"/>
      </p:par>
    </p:tnLst>
  </p:timing>
  <p:hf hdr="0" dt="0"/>
  <p:txStyles>
    <p:titleStyle>
      <a:lvl1pPr algn="l" defTabSz="685482" rtl="0" eaLnBrk="1" latinLnBrk="0" hangingPunct="1">
        <a:lnSpc>
          <a:spcPct val="90000"/>
        </a:lnSpc>
        <a:spcBef>
          <a:spcPct val="0"/>
        </a:spcBef>
        <a:buNone/>
        <a:defRPr lang="en-US" sz="4000" b="0" kern="1200" cap="none" spc="-75" baseline="0" dirty="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0" marR="0" indent="0" algn="l" defTabSz="685482" rtl="0" eaLnBrk="1" fontAlgn="auto" latinLnBrk="0" hangingPunct="1">
        <a:lnSpc>
          <a:spcPct val="90000"/>
        </a:lnSpc>
        <a:spcBef>
          <a:spcPts val="882"/>
        </a:spcBef>
        <a:spcAft>
          <a:spcPts val="0"/>
        </a:spcAft>
        <a:buClrTx/>
        <a:buSzPct val="90000"/>
        <a:buFont typeface="Arial" pitchFamily="34" charset="0"/>
        <a:buNone/>
        <a:tabLst/>
        <a:defRPr sz="2900" b="0" kern="1200" spc="0" baseline="0">
          <a:gradFill>
            <a:gsLst>
              <a:gs pos="1250">
                <a:schemeClr val="tx1"/>
              </a:gs>
              <a:gs pos="100000">
                <a:schemeClr val="tx1"/>
              </a:gs>
            </a:gsLst>
            <a:lin ang="5400000" scaled="0"/>
          </a:gradFill>
          <a:latin typeface="+mj-lt"/>
          <a:ea typeface="+mn-ea"/>
          <a:cs typeface="+mn-cs"/>
        </a:defRPr>
      </a:lvl1pPr>
      <a:lvl2pPr marL="3502" marR="0" indent="0" algn="l" defTabSz="685482" rtl="0" eaLnBrk="1" fontAlgn="auto" latinLnBrk="0" hangingPunct="1">
        <a:lnSpc>
          <a:spcPct val="90000"/>
        </a:lnSpc>
        <a:spcBef>
          <a:spcPct val="20000"/>
        </a:spcBef>
        <a:spcAft>
          <a:spcPts val="0"/>
        </a:spcAft>
        <a:buClrTx/>
        <a:buSzPct val="90000"/>
        <a:buFont typeface="Arial" pitchFamily="34" charset="0"/>
        <a:buNone/>
        <a:tabLst/>
        <a:defRPr sz="1500" kern="1200" spc="0" baseline="0">
          <a:gradFill>
            <a:gsLst>
              <a:gs pos="1250">
                <a:schemeClr val="tx1"/>
              </a:gs>
              <a:gs pos="100000">
                <a:schemeClr val="tx1"/>
              </a:gs>
            </a:gsLst>
            <a:lin ang="5400000" scaled="0"/>
          </a:gradFill>
          <a:latin typeface="+mn-lt"/>
          <a:ea typeface="+mn-ea"/>
          <a:cs typeface="+mn-cs"/>
        </a:defRPr>
      </a:lvl2pPr>
      <a:lvl3pPr marL="0" marR="0" indent="0" algn="l" defTabSz="685482" rtl="0" eaLnBrk="1" fontAlgn="auto" latinLnBrk="0" hangingPunct="1">
        <a:lnSpc>
          <a:spcPct val="90000"/>
        </a:lnSpc>
        <a:spcBef>
          <a:spcPct val="20000"/>
        </a:spcBef>
        <a:spcAft>
          <a:spcPts val="0"/>
        </a:spcAft>
        <a:buClrTx/>
        <a:buSzPct val="90000"/>
        <a:buFont typeface="Arial" pitchFamily="34" charset="0"/>
        <a:buNone/>
        <a:tabLst/>
        <a:defRPr sz="1300" kern="1200" spc="0" baseline="0">
          <a:gradFill>
            <a:gsLst>
              <a:gs pos="1250">
                <a:schemeClr val="tx1"/>
              </a:gs>
              <a:gs pos="100000">
                <a:schemeClr val="tx1"/>
              </a:gs>
            </a:gsLst>
            <a:lin ang="5400000" scaled="0"/>
          </a:gradFill>
          <a:latin typeface="+mn-lt"/>
          <a:ea typeface="+mn-ea"/>
          <a:cs typeface="+mn-cs"/>
        </a:defRPr>
      </a:lvl3pPr>
      <a:lvl4pPr marL="756001" marR="0" indent="-756001" algn="l" defTabSz="685482" rtl="0" eaLnBrk="1" fontAlgn="auto" latinLnBrk="0" hangingPunct="1">
        <a:lnSpc>
          <a:spcPct val="90000"/>
        </a:lnSpc>
        <a:spcBef>
          <a:spcPct val="20000"/>
        </a:spcBef>
        <a:spcAft>
          <a:spcPts val="0"/>
        </a:spcAft>
        <a:buClrTx/>
        <a:buSzPct val="90000"/>
        <a:buFont typeface="Arial" pitchFamily="34" charset="0"/>
        <a:buNone/>
        <a:tabLst/>
        <a:defRPr sz="1200" kern="1200" spc="0" baseline="0">
          <a:gradFill>
            <a:gsLst>
              <a:gs pos="1250">
                <a:schemeClr val="tx1"/>
              </a:gs>
              <a:gs pos="100000">
                <a:schemeClr val="tx1"/>
              </a:gs>
            </a:gsLst>
            <a:lin ang="5400000" scaled="0"/>
          </a:gradFill>
          <a:latin typeface="+mn-lt"/>
          <a:ea typeface="+mn-ea"/>
          <a:cs typeface="+mn-cs"/>
        </a:defRPr>
      </a:lvl4pPr>
      <a:lvl5pPr marL="756001" marR="0" indent="-756001" algn="l" defTabSz="685482" rtl="0" eaLnBrk="1" fontAlgn="auto" latinLnBrk="0" hangingPunct="1">
        <a:lnSpc>
          <a:spcPct val="90000"/>
        </a:lnSpc>
        <a:spcBef>
          <a:spcPct val="20000"/>
        </a:spcBef>
        <a:spcAft>
          <a:spcPts val="0"/>
        </a:spcAft>
        <a:buClrTx/>
        <a:buSzPct val="90000"/>
        <a:buFont typeface="Arial" pitchFamily="34" charset="0"/>
        <a:buNone/>
        <a:tabLst/>
        <a:defRPr sz="1200" kern="1200" spc="0" baseline="0">
          <a:gradFill>
            <a:gsLst>
              <a:gs pos="1250">
                <a:schemeClr val="tx1"/>
              </a:gs>
              <a:gs pos="100000">
                <a:schemeClr val="tx1"/>
              </a:gs>
            </a:gsLst>
            <a:lin ang="5400000" scaled="0"/>
          </a:gradFill>
          <a:latin typeface="+mn-lt"/>
          <a:ea typeface="+mn-ea"/>
          <a:cs typeface="+mn-cs"/>
        </a:defRPr>
      </a:lvl5pPr>
      <a:lvl6pPr marL="1885070" indent="-171370" algn="l" defTabSz="685482"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7813" indent="-171370" algn="l" defTabSz="685482"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0553" indent="-171370" algn="l" defTabSz="685482"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3293" indent="-171370" algn="l" defTabSz="685482"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482" rtl="0" eaLnBrk="1" latinLnBrk="0" hangingPunct="1">
        <a:defRPr sz="1300" kern="1200">
          <a:solidFill>
            <a:schemeClr val="tx1"/>
          </a:solidFill>
          <a:latin typeface="+mn-lt"/>
          <a:ea typeface="+mn-ea"/>
          <a:cs typeface="+mn-cs"/>
        </a:defRPr>
      </a:lvl1pPr>
      <a:lvl2pPr marL="342740" algn="l" defTabSz="685482" rtl="0" eaLnBrk="1" latinLnBrk="0" hangingPunct="1">
        <a:defRPr sz="1300" kern="1200">
          <a:solidFill>
            <a:schemeClr val="tx1"/>
          </a:solidFill>
          <a:latin typeface="+mn-lt"/>
          <a:ea typeface="+mn-ea"/>
          <a:cs typeface="+mn-cs"/>
        </a:defRPr>
      </a:lvl2pPr>
      <a:lvl3pPr marL="685482" algn="l" defTabSz="685482" rtl="0" eaLnBrk="1" latinLnBrk="0" hangingPunct="1">
        <a:defRPr sz="1300" kern="1200">
          <a:solidFill>
            <a:schemeClr val="tx1"/>
          </a:solidFill>
          <a:latin typeface="+mn-lt"/>
          <a:ea typeface="+mn-ea"/>
          <a:cs typeface="+mn-cs"/>
        </a:defRPr>
      </a:lvl3pPr>
      <a:lvl4pPr marL="1028221" algn="l" defTabSz="685482" rtl="0" eaLnBrk="1" latinLnBrk="0" hangingPunct="1">
        <a:defRPr sz="1300" kern="1200">
          <a:solidFill>
            <a:schemeClr val="tx1"/>
          </a:solidFill>
          <a:latin typeface="+mn-lt"/>
          <a:ea typeface="+mn-ea"/>
          <a:cs typeface="+mn-cs"/>
        </a:defRPr>
      </a:lvl4pPr>
      <a:lvl5pPr marL="1370961" algn="l" defTabSz="685482" rtl="0" eaLnBrk="1" latinLnBrk="0" hangingPunct="1">
        <a:defRPr sz="1300" kern="1200">
          <a:solidFill>
            <a:schemeClr val="tx1"/>
          </a:solidFill>
          <a:latin typeface="+mn-lt"/>
          <a:ea typeface="+mn-ea"/>
          <a:cs typeface="+mn-cs"/>
        </a:defRPr>
      </a:lvl5pPr>
      <a:lvl6pPr marL="1713703" algn="l" defTabSz="685482" rtl="0" eaLnBrk="1" latinLnBrk="0" hangingPunct="1">
        <a:defRPr sz="1300" kern="1200">
          <a:solidFill>
            <a:schemeClr val="tx1"/>
          </a:solidFill>
          <a:latin typeface="+mn-lt"/>
          <a:ea typeface="+mn-ea"/>
          <a:cs typeface="+mn-cs"/>
        </a:defRPr>
      </a:lvl6pPr>
      <a:lvl7pPr marL="2056440" algn="l" defTabSz="685482" rtl="0" eaLnBrk="1" latinLnBrk="0" hangingPunct="1">
        <a:defRPr sz="1300" kern="1200">
          <a:solidFill>
            <a:schemeClr val="tx1"/>
          </a:solidFill>
          <a:latin typeface="+mn-lt"/>
          <a:ea typeface="+mn-ea"/>
          <a:cs typeface="+mn-cs"/>
        </a:defRPr>
      </a:lvl7pPr>
      <a:lvl8pPr marL="2399182" algn="l" defTabSz="685482" rtl="0" eaLnBrk="1" latinLnBrk="0" hangingPunct="1">
        <a:defRPr sz="1300" kern="1200">
          <a:solidFill>
            <a:schemeClr val="tx1"/>
          </a:solidFill>
          <a:latin typeface="+mn-lt"/>
          <a:ea typeface="+mn-ea"/>
          <a:cs typeface="+mn-cs"/>
        </a:defRPr>
      </a:lvl8pPr>
      <a:lvl9pPr marL="2741924" algn="l" defTabSz="685482" rtl="0" eaLnBrk="1" latinLnBrk="0" hangingPunct="1">
        <a:defRPr sz="13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1931" y="217134"/>
            <a:ext cx="8741880" cy="549974"/>
          </a:xfrm>
          <a:prstGeom prst="rect">
            <a:avLst/>
          </a:prstGeom>
        </p:spPr>
        <p:txBody>
          <a:bodyPr vert="horz" wrap="square" lIns="107520" tIns="0" rIns="107520" bIns="0" rtlCol="0" anchor="t">
            <a:spAutoFit/>
          </a:bodyPr>
          <a:lstStyle/>
          <a:p>
            <a:r>
              <a:rPr lang="en-US" smtClean="0"/>
              <a:t>Click to edit Master title style</a:t>
            </a:r>
            <a:endParaRPr lang="en-US" dirty="0"/>
          </a:p>
        </p:txBody>
      </p:sp>
      <p:sp>
        <p:nvSpPr>
          <p:cNvPr id="4" name="Text Placeholder 3"/>
          <p:cNvSpPr>
            <a:spLocks noGrp="1"/>
          </p:cNvSpPr>
          <p:nvPr>
            <p:ph type="body" idx="1"/>
          </p:nvPr>
        </p:nvSpPr>
        <p:spPr>
          <a:xfrm>
            <a:off x="201931" y="1058823"/>
            <a:ext cx="8740140" cy="1278747"/>
          </a:xfrm>
          <a:prstGeom prst="rect">
            <a:avLst/>
          </a:prstGeom>
        </p:spPr>
        <p:txBody>
          <a:bodyPr vert="horz" wrap="square" lIns="107520" tIns="0" rIns="10752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Footer Placeholder 2"/>
          <p:cNvSpPr>
            <a:spLocks noGrp="1"/>
          </p:cNvSpPr>
          <p:nvPr>
            <p:ph type="ftr" sz="quarter" idx="3"/>
          </p:nvPr>
        </p:nvSpPr>
        <p:spPr>
          <a:xfrm>
            <a:off x="201930" y="4925200"/>
            <a:ext cx="2894705" cy="273168"/>
          </a:xfrm>
          <a:prstGeom prst="rect">
            <a:avLst/>
          </a:prstGeom>
        </p:spPr>
        <p:txBody>
          <a:bodyPr vert="horz" lIns="0" tIns="33599" rIns="67199" bIns="33599" rtlCol="0" anchor="ctr"/>
          <a:lstStyle>
            <a:lvl1pPr algn="l">
              <a:defRPr sz="900">
                <a:gradFill>
                  <a:gsLst>
                    <a:gs pos="0">
                      <a:schemeClr val="bg2">
                        <a:lumMod val="75000"/>
                      </a:schemeClr>
                    </a:gs>
                    <a:gs pos="100000">
                      <a:schemeClr val="bg2">
                        <a:lumMod val="75000"/>
                      </a:schemeClr>
                    </a:gs>
                  </a:gsLst>
                  <a:lin ang="5400000" scaled="0"/>
                </a:gradFill>
              </a:defRPr>
            </a:lvl1pPr>
          </a:lstStyle>
          <a:p>
            <a:pPr defTabSz="685482"/>
            <a:r>
              <a:rPr lang="en-US" smtClean="0">
                <a:gradFill>
                  <a:gsLst>
                    <a:gs pos="0">
                      <a:srgbClr val="DDDDDD">
                        <a:lumMod val="75000"/>
                      </a:srgbClr>
                    </a:gs>
                    <a:gs pos="100000">
                      <a:srgbClr val="DDDDDD">
                        <a:lumMod val="75000"/>
                      </a:srgbClr>
                    </a:gs>
                  </a:gsLst>
                  <a:lin ang="5400000" scaled="0"/>
                </a:gradFill>
              </a:rPr>
              <a:t>Microsoft Confidential © 2013 Microsoft Corporation. All rights reserved. </a:t>
            </a:r>
            <a:endParaRPr lang="en-US" dirty="0">
              <a:gradFill>
                <a:gsLst>
                  <a:gs pos="0">
                    <a:srgbClr val="DDDDDD">
                      <a:lumMod val="75000"/>
                    </a:srgbClr>
                  </a:gs>
                  <a:gs pos="100000">
                    <a:srgbClr val="DDDDDD">
                      <a:lumMod val="75000"/>
                    </a:srgbClr>
                  </a:gs>
                </a:gsLst>
                <a:lin ang="5400000" scaled="0"/>
              </a:gradFill>
            </a:endParaRPr>
          </a:p>
        </p:txBody>
      </p:sp>
      <p:sp>
        <p:nvSpPr>
          <p:cNvPr id="5" name="Slide Number Placeholder 4"/>
          <p:cNvSpPr>
            <a:spLocks noGrp="1"/>
          </p:cNvSpPr>
          <p:nvPr>
            <p:ph type="sldNum" sz="quarter" idx="4"/>
          </p:nvPr>
        </p:nvSpPr>
        <p:spPr>
          <a:xfrm>
            <a:off x="6808395" y="4923514"/>
            <a:ext cx="2133678" cy="273168"/>
          </a:xfrm>
          <a:prstGeom prst="rect">
            <a:avLst/>
          </a:prstGeom>
        </p:spPr>
        <p:txBody>
          <a:bodyPr vert="horz" lIns="67199" tIns="33599" rIns="0" bIns="33599" rtlCol="0" anchor="ctr"/>
          <a:lstStyle>
            <a:lvl1pPr algn="r">
              <a:defRPr sz="900">
                <a:gradFill>
                  <a:gsLst>
                    <a:gs pos="0">
                      <a:schemeClr val="bg2">
                        <a:lumMod val="75000"/>
                      </a:schemeClr>
                    </a:gs>
                    <a:gs pos="100000">
                      <a:schemeClr val="bg2">
                        <a:lumMod val="75000"/>
                      </a:schemeClr>
                    </a:gs>
                  </a:gsLst>
                  <a:lin ang="5400000" scaled="0"/>
                </a:gradFill>
              </a:defRPr>
            </a:lvl1pPr>
          </a:lstStyle>
          <a:p>
            <a:pPr defTabSz="685482"/>
            <a:fld id="{25B1B22E-D3C8-4129-8E85-2E5037E3E69B}" type="slidenum">
              <a:rPr lang="en-US" smtClean="0">
                <a:gradFill>
                  <a:gsLst>
                    <a:gs pos="0">
                      <a:srgbClr val="DDDDDD">
                        <a:lumMod val="75000"/>
                      </a:srgbClr>
                    </a:gs>
                    <a:gs pos="100000">
                      <a:srgbClr val="DDDDDD">
                        <a:lumMod val="75000"/>
                      </a:srgbClr>
                    </a:gs>
                  </a:gsLst>
                  <a:lin ang="5400000" scaled="0"/>
                </a:gradFill>
              </a:rPr>
              <a:pPr defTabSz="685482"/>
              <a:t>‹#›</a:t>
            </a:fld>
            <a:endParaRPr lang="en-US" dirty="0">
              <a:gradFill>
                <a:gsLst>
                  <a:gs pos="0">
                    <a:srgbClr val="DDDDDD">
                      <a:lumMod val="75000"/>
                    </a:srgbClr>
                  </a:gs>
                  <a:gs pos="100000">
                    <a:srgbClr val="DDDDDD">
                      <a:lumMod val="75000"/>
                    </a:srgbClr>
                  </a:gs>
                </a:gsLst>
                <a:lin ang="5400000" scaled="0"/>
              </a:gradFill>
            </a:endParaRPr>
          </a:p>
        </p:txBody>
      </p:sp>
    </p:spTree>
    <p:extLst>
      <p:ext uri="{BB962C8B-B14F-4D97-AF65-F5344CB8AC3E}">
        <p14:creationId xmlns:p14="http://schemas.microsoft.com/office/powerpoint/2010/main" val="2293267121"/>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86" r:id="rId13"/>
    <p:sldLayoutId id="2147483787" r:id="rId14"/>
    <p:sldLayoutId id="2147483788" r:id="rId15"/>
    <p:sldLayoutId id="2147483789" r:id="rId16"/>
    <p:sldLayoutId id="2147483790" r:id="rId17"/>
    <p:sldLayoutId id="2147483791" r:id="rId18"/>
    <p:sldLayoutId id="2147483792" r:id="rId19"/>
    <p:sldLayoutId id="2147483793" r:id="rId20"/>
    <p:sldLayoutId id="2147483794" r:id="rId21"/>
    <p:sldLayoutId id="2147483795" r:id="rId22"/>
    <p:sldLayoutId id="2147483796" r:id="rId23"/>
    <p:sldLayoutId id="2147483797" r:id="rId24"/>
  </p:sldLayoutIdLst>
  <p:transition>
    <p:fade/>
  </p:transition>
  <p:timing>
    <p:tnLst>
      <p:par>
        <p:cTn id="1" dur="indefinite" restart="never" nodeType="tmRoot"/>
      </p:par>
    </p:tnLst>
  </p:timing>
  <p:hf hdr="0" dt="0"/>
  <p:txStyles>
    <p:titleStyle>
      <a:lvl1pPr algn="l" defTabSz="685482" rtl="0" eaLnBrk="1" latinLnBrk="0" hangingPunct="1">
        <a:lnSpc>
          <a:spcPct val="90000"/>
        </a:lnSpc>
        <a:spcBef>
          <a:spcPct val="0"/>
        </a:spcBef>
        <a:buNone/>
        <a:defRPr lang="en-US" sz="4000" b="0" kern="1200" cap="none" spc="-75" baseline="0" dirty="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0" marR="0" indent="0" algn="l" defTabSz="685482" rtl="0" eaLnBrk="1" fontAlgn="auto" latinLnBrk="0" hangingPunct="1">
        <a:lnSpc>
          <a:spcPct val="90000"/>
        </a:lnSpc>
        <a:spcBef>
          <a:spcPts val="882"/>
        </a:spcBef>
        <a:spcAft>
          <a:spcPts val="0"/>
        </a:spcAft>
        <a:buClrTx/>
        <a:buSzPct val="90000"/>
        <a:buFont typeface="Arial" pitchFamily="34" charset="0"/>
        <a:buNone/>
        <a:tabLst/>
        <a:defRPr sz="2900" b="0" kern="1200" spc="0" baseline="0">
          <a:gradFill>
            <a:gsLst>
              <a:gs pos="1250">
                <a:schemeClr val="tx1"/>
              </a:gs>
              <a:gs pos="100000">
                <a:schemeClr val="tx1"/>
              </a:gs>
            </a:gsLst>
            <a:lin ang="5400000" scaled="0"/>
          </a:gradFill>
          <a:latin typeface="+mj-lt"/>
          <a:ea typeface="+mn-ea"/>
          <a:cs typeface="+mn-cs"/>
        </a:defRPr>
      </a:lvl1pPr>
      <a:lvl2pPr marL="3502" marR="0" indent="0" algn="l" defTabSz="685482" rtl="0" eaLnBrk="1" fontAlgn="auto" latinLnBrk="0" hangingPunct="1">
        <a:lnSpc>
          <a:spcPct val="90000"/>
        </a:lnSpc>
        <a:spcBef>
          <a:spcPct val="20000"/>
        </a:spcBef>
        <a:spcAft>
          <a:spcPts val="0"/>
        </a:spcAft>
        <a:buClrTx/>
        <a:buSzPct val="90000"/>
        <a:buFont typeface="Arial" pitchFamily="34" charset="0"/>
        <a:buNone/>
        <a:tabLst/>
        <a:defRPr sz="1500" kern="1200" spc="0" baseline="0">
          <a:gradFill>
            <a:gsLst>
              <a:gs pos="1250">
                <a:schemeClr val="tx1"/>
              </a:gs>
              <a:gs pos="100000">
                <a:schemeClr val="tx1"/>
              </a:gs>
            </a:gsLst>
            <a:lin ang="5400000" scaled="0"/>
          </a:gradFill>
          <a:latin typeface="+mn-lt"/>
          <a:ea typeface="+mn-ea"/>
          <a:cs typeface="+mn-cs"/>
        </a:defRPr>
      </a:lvl2pPr>
      <a:lvl3pPr marL="0" marR="0" indent="0" algn="l" defTabSz="685482" rtl="0" eaLnBrk="1" fontAlgn="auto" latinLnBrk="0" hangingPunct="1">
        <a:lnSpc>
          <a:spcPct val="90000"/>
        </a:lnSpc>
        <a:spcBef>
          <a:spcPct val="20000"/>
        </a:spcBef>
        <a:spcAft>
          <a:spcPts val="0"/>
        </a:spcAft>
        <a:buClrTx/>
        <a:buSzPct val="90000"/>
        <a:buFont typeface="Arial" pitchFamily="34" charset="0"/>
        <a:buNone/>
        <a:tabLst/>
        <a:defRPr sz="1300" kern="1200" spc="0" baseline="0">
          <a:gradFill>
            <a:gsLst>
              <a:gs pos="1250">
                <a:schemeClr val="tx1"/>
              </a:gs>
              <a:gs pos="100000">
                <a:schemeClr val="tx1"/>
              </a:gs>
            </a:gsLst>
            <a:lin ang="5400000" scaled="0"/>
          </a:gradFill>
          <a:latin typeface="+mn-lt"/>
          <a:ea typeface="+mn-ea"/>
          <a:cs typeface="+mn-cs"/>
        </a:defRPr>
      </a:lvl3pPr>
      <a:lvl4pPr marL="756001" marR="0" indent="-756001" algn="l" defTabSz="685482" rtl="0" eaLnBrk="1" fontAlgn="auto" latinLnBrk="0" hangingPunct="1">
        <a:lnSpc>
          <a:spcPct val="90000"/>
        </a:lnSpc>
        <a:spcBef>
          <a:spcPct val="20000"/>
        </a:spcBef>
        <a:spcAft>
          <a:spcPts val="0"/>
        </a:spcAft>
        <a:buClrTx/>
        <a:buSzPct val="90000"/>
        <a:buFont typeface="Arial" pitchFamily="34" charset="0"/>
        <a:buNone/>
        <a:tabLst/>
        <a:defRPr sz="1200" kern="1200" spc="0" baseline="0">
          <a:gradFill>
            <a:gsLst>
              <a:gs pos="1250">
                <a:schemeClr val="tx1"/>
              </a:gs>
              <a:gs pos="100000">
                <a:schemeClr val="tx1"/>
              </a:gs>
            </a:gsLst>
            <a:lin ang="5400000" scaled="0"/>
          </a:gradFill>
          <a:latin typeface="+mn-lt"/>
          <a:ea typeface="+mn-ea"/>
          <a:cs typeface="+mn-cs"/>
        </a:defRPr>
      </a:lvl4pPr>
      <a:lvl5pPr marL="756001" marR="0" indent="-756001" algn="l" defTabSz="685482" rtl="0" eaLnBrk="1" fontAlgn="auto" latinLnBrk="0" hangingPunct="1">
        <a:lnSpc>
          <a:spcPct val="90000"/>
        </a:lnSpc>
        <a:spcBef>
          <a:spcPct val="20000"/>
        </a:spcBef>
        <a:spcAft>
          <a:spcPts val="0"/>
        </a:spcAft>
        <a:buClrTx/>
        <a:buSzPct val="90000"/>
        <a:buFont typeface="Arial" pitchFamily="34" charset="0"/>
        <a:buNone/>
        <a:tabLst/>
        <a:defRPr sz="1200" kern="1200" spc="0" baseline="0">
          <a:gradFill>
            <a:gsLst>
              <a:gs pos="1250">
                <a:schemeClr val="tx1"/>
              </a:gs>
              <a:gs pos="100000">
                <a:schemeClr val="tx1"/>
              </a:gs>
            </a:gsLst>
            <a:lin ang="5400000" scaled="0"/>
          </a:gradFill>
          <a:latin typeface="+mn-lt"/>
          <a:ea typeface="+mn-ea"/>
          <a:cs typeface="+mn-cs"/>
        </a:defRPr>
      </a:lvl5pPr>
      <a:lvl6pPr marL="1885070" indent="-171370" algn="l" defTabSz="685482"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7813" indent="-171370" algn="l" defTabSz="685482"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0553" indent="-171370" algn="l" defTabSz="685482"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3293" indent="-171370" algn="l" defTabSz="685482"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482" rtl="0" eaLnBrk="1" latinLnBrk="0" hangingPunct="1">
        <a:defRPr sz="1300" kern="1200">
          <a:solidFill>
            <a:schemeClr val="tx1"/>
          </a:solidFill>
          <a:latin typeface="+mn-lt"/>
          <a:ea typeface="+mn-ea"/>
          <a:cs typeface="+mn-cs"/>
        </a:defRPr>
      </a:lvl1pPr>
      <a:lvl2pPr marL="342740" algn="l" defTabSz="685482" rtl="0" eaLnBrk="1" latinLnBrk="0" hangingPunct="1">
        <a:defRPr sz="1300" kern="1200">
          <a:solidFill>
            <a:schemeClr val="tx1"/>
          </a:solidFill>
          <a:latin typeface="+mn-lt"/>
          <a:ea typeface="+mn-ea"/>
          <a:cs typeface="+mn-cs"/>
        </a:defRPr>
      </a:lvl2pPr>
      <a:lvl3pPr marL="685482" algn="l" defTabSz="685482" rtl="0" eaLnBrk="1" latinLnBrk="0" hangingPunct="1">
        <a:defRPr sz="1300" kern="1200">
          <a:solidFill>
            <a:schemeClr val="tx1"/>
          </a:solidFill>
          <a:latin typeface="+mn-lt"/>
          <a:ea typeface="+mn-ea"/>
          <a:cs typeface="+mn-cs"/>
        </a:defRPr>
      </a:lvl3pPr>
      <a:lvl4pPr marL="1028221" algn="l" defTabSz="685482" rtl="0" eaLnBrk="1" latinLnBrk="0" hangingPunct="1">
        <a:defRPr sz="1300" kern="1200">
          <a:solidFill>
            <a:schemeClr val="tx1"/>
          </a:solidFill>
          <a:latin typeface="+mn-lt"/>
          <a:ea typeface="+mn-ea"/>
          <a:cs typeface="+mn-cs"/>
        </a:defRPr>
      </a:lvl4pPr>
      <a:lvl5pPr marL="1370961" algn="l" defTabSz="685482" rtl="0" eaLnBrk="1" latinLnBrk="0" hangingPunct="1">
        <a:defRPr sz="1300" kern="1200">
          <a:solidFill>
            <a:schemeClr val="tx1"/>
          </a:solidFill>
          <a:latin typeface="+mn-lt"/>
          <a:ea typeface="+mn-ea"/>
          <a:cs typeface="+mn-cs"/>
        </a:defRPr>
      </a:lvl5pPr>
      <a:lvl6pPr marL="1713703" algn="l" defTabSz="685482" rtl="0" eaLnBrk="1" latinLnBrk="0" hangingPunct="1">
        <a:defRPr sz="1300" kern="1200">
          <a:solidFill>
            <a:schemeClr val="tx1"/>
          </a:solidFill>
          <a:latin typeface="+mn-lt"/>
          <a:ea typeface="+mn-ea"/>
          <a:cs typeface="+mn-cs"/>
        </a:defRPr>
      </a:lvl6pPr>
      <a:lvl7pPr marL="2056440" algn="l" defTabSz="685482" rtl="0" eaLnBrk="1" latinLnBrk="0" hangingPunct="1">
        <a:defRPr sz="1300" kern="1200">
          <a:solidFill>
            <a:schemeClr val="tx1"/>
          </a:solidFill>
          <a:latin typeface="+mn-lt"/>
          <a:ea typeface="+mn-ea"/>
          <a:cs typeface="+mn-cs"/>
        </a:defRPr>
      </a:lvl7pPr>
      <a:lvl8pPr marL="2399182" algn="l" defTabSz="685482" rtl="0" eaLnBrk="1" latinLnBrk="0" hangingPunct="1">
        <a:defRPr sz="1300" kern="1200">
          <a:solidFill>
            <a:schemeClr val="tx1"/>
          </a:solidFill>
          <a:latin typeface="+mn-lt"/>
          <a:ea typeface="+mn-ea"/>
          <a:cs typeface="+mn-cs"/>
        </a:defRPr>
      </a:lvl8pPr>
      <a:lvl9pPr marL="2741924" algn="l" defTabSz="685482" rtl="0" eaLnBrk="1" latinLnBrk="0" hangingPunct="1">
        <a:defRPr sz="13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1931" y="217133"/>
            <a:ext cx="8741880" cy="549974"/>
          </a:xfrm>
          <a:prstGeom prst="rect">
            <a:avLst/>
          </a:prstGeom>
        </p:spPr>
        <p:txBody>
          <a:bodyPr vert="horz" wrap="square" lIns="107524" tIns="0" rIns="107524" bIns="0" rtlCol="0" anchor="t">
            <a:spAutoFit/>
          </a:bodyPr>
          <a:lstStyle/>
          <a:p>
            <a:r>
              <a:rPr lang="en-US" smtClean="0"/>
              <a:t>Click to edit Master title style</a:t>
            </a:r>
            <a:endParaRPr lang="en-US" dirty="0"/>
          </a:p>
        </p:txBody>
      </p:sp>
      <p:sp>
        <p:nvSpPr>
          <p:cNvPr id="4" name="Text Placeholder 3"/>
          <p:cNvSpPr>
            <a:spLocks noGrp="1"/>
          </p:cNvSpPr>
          <p:nvPr>
            <p:ph type="body" idx="1"/>
          </p:nvPr>
        </p:nvSpPr>
        <p:spPr>
          <a:xfrm>
            <a:off x="201931" y="1058820"/>
            <a:ext cx="8740140" cy="1278747"/>
          </a:xfrm>
          <a:prstGeom prst="rect">
            <a:avLst/>
          </a:prstGeom>
        </p:spPr>
        <p:txBody>
          <a:bodyPr vert="horz" wrap="square" lIns="107524" tIns="0" rIns="107524"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Footer Placeholder 2"/>
          <p:cNvSpPr>
            <a:spLocks noGrp="1"/>
          </p:cNvSpPr>
          <p:nvPr>
            <p:ph type="ftr" sz="quarter" idx="3"/>
          </p:nvPr>
        </p:nvSpPr>
        <p:spPr>
          <a:xfrm>
            <a:off x="201929" y="4925200"/>
            <a:ext cx="2894705" cy="273168"/>
          </a:xfrm>
          <a:prstGeom prst="rect">
            <a:avLst/>
          </a:prstGeom>
        </p:spPr>
        <p:txBody>
          <a:bodyPr vert="horz" lIns="0" tIns="33602" rIns="67202" bIns="33602" rtlCol="0" anchor="ctr"/>
          <a:lstStyle>
            <a:lvl1pPr algn="l">
              <a:defRPr sz="900">
                <a:gradFill>
                  <a:gsLst>
                    <a:gs pos="0">
                      <a:schemeClr val="bg2">
                        <a:lumMod val="75000"/>
                      </a:schemeClr>
                    </a:gs>
                    <a:gs pos="100000">
                      <a:schemeClr val="bg2">
                        <a:lumMod val="75000"/>
                      </a:schemeClr>
                    </a:gs>
                  </a:gsLst>
                  <a:lin ang="5400000" scaled="0"/>
                </a:gradFill>
              </a:defRPr>
            </a:lvl1pPr>
          </a:lstStyle>
          <a:p>
            <a:pPr defTabSz="685510"/>
            <a:r>
              <a:rPr lang="en-US" smtClean="0">
                <a:gradFill>
                  <a:gsLst>
                    <a:gs pos="0">
                      <a:srgbClr val="DDDDDD">
                        <a:lumMod val="75000"/>
                      </a:srgbClr>
                    </a:gs>
                    <a:gs pos="100000">
                      <a:srgbClr val="DDDDDD">
                        <a:lumMod val="75000"/>
                      </a:srgbClr>
                    </a:gs>
                  </a:gsLst>
                  <a:lin ang="5400000" scaled="0"/>
                </a:gradFill>
              </a:rPr>
              <a:t>Microsoft Confidential © 2013 Microsoft Corporation. All rights reserved. </a:t>
            </a:r>
            <a:endParaRPr lang="en-US" dirty="0">
              <a:gradFill>
                <a:gsLst>
                  <a:gs pos="0">
                    <a:srgbClr val="DDDDDD">
                      <a:lumMod val="75000"/>
                    </a:srgbClr>
                  </a:gs>
                  <a:gs pos="100000">
                    <a:srgbClr val="DDDDDD">
                      <a:lumMod val="75000"/>
                    </a:srgbClr>
                  </a:gs>
                </a:gsLst>
                <a:lin ang="5400000" scaled="0"/>
              </a:gradFill>
            </a:endParaRPr>
          </a:p>
        </p:txBody>
      </p:sp>
      <p:sp>
        <p:nvSpPr>
          <p:cNvPr id="5" name="Slide Number Placeholder 4"/>
          <p:cNvSpPr>
            <a:spLocks noGrp="1"/>
          </p:cNvSpPr>
          <p:nvPr>
            <p:ph type="sldNum" sz="quarter" idx="4"/>
          </p:nvPr>
        </p:nvSpPr>
        <p:spPr>
          <a:xfrm>
            <a:off x="6808394" y="4923514"/>
            <a:ext cx="2133678" cy="273168"/>
          </a:xfrm>
          <a:prstGeom prst="rect">
            <a:avLst/>
          </a:prstGeom>
        </p:spPr>
        <p:txBody>
          <a:bodyPr vert="horz" lIns="67202" tIns="33602" rIns="0" bIns="33602" rtlCol="0" anchor="ctr"/>
          <a:lstStyle>
            <a:lvl1pPr algn="r">
              <a:defRPr sz="900">
                <a:gradFill>
                  <a:gsLst>
                    <a:gs pos="0">
                      <a:schemeClr val="bg2">
                        <a:lumMod val="75000"/>
                      </a:schemeClr>
                    </a:gs>
                    <a:gs pos="100000">
                      <a:schemeClr val="bg2">
                        <a:lumMod val="75000"/>
                      </a:schemeClr>
                    </a:gs>
                  </a:gsLst>
                  <a:lin ang="5400000" scaled="0"/>
                </a:gradFill>
              </a:defRPr>
            </a:lvl1pPr>
          </a:lstStyle>
          <a:p>
            <a:pPr defTabSz="685510"/>
            <a:fld id="{25B1B22E-D3C8-4129-8E85-2E5037E3E69B}" type="slidenum">
              <a:rPr lang="en-US" smtClean="0">
                <a:gradFill>
                  <a:gsLst>
                    <a:gs pos="0">
                      <a:srgbClr val="DDDDDD">
                        <a:lumMod val="75000"/>
                      </a:srgbClr>
                    </a:gs>
                    <a:gs pos="100000">
                      <a:srgbClr val="DDDDDD">
                        <a:lumMod val="75000"/>
                      </a:srgbClr>
                    </a:gs>
                  </a:gsLst>
                  <a:lin ang="5400000" scaled="0"/>
                </a:gradFill>
              </a:rPr>
              <a:pPr defTabSz="685510"/>
              <a:t>‹#›</a:t>
            </a:fld>
            <a:endParaRPr lang="en-US" dirty="0">
              <a:gradFill>
                <a:gsLst>
                  <a:gs pos="0">
                    <a:srgbClr val="DDDDDD">
                      <a:lumMod val="75000"/>
                    </a:srgbClr>
                  </a:gs>
                  <a:gs pos="100000">
                    <a:srgbClr val="DDDDDD">
                      <a:lumMod val="75000"/>
                    </a:srgbClr>
                  </a:gs>
                </a:gsLst>
                <a:lin ang="5400000" scaled="0"/>
              </a:gradFill>
            </a:endParaRPr>
          </a:p>
        </p:txBody>
      </p:sp>
    </p:spTree>
    <p:extLst>
      <p:ext uri="{BB962C8B-B14F-4D97-AF65-F5344CB8AC3E}">
        <p14:creationId xmlns:p14="http://schemas.microsoft.com/office/powerpoint/2010/main" val="3572966684"/>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 id="2147483812" r:id="rId13"/>
    <p:sldLayoutId id="2147483813" r:id="rId14"/>
    <p:sldLayoutId id="2147483814" r:id="rId15"/>
    <p:sldLayoutId id="2147483815" r:id="rId16"/>
    <p:sldLayoutId id="2147483816" r:id="rId17"/>
    <p:sldLayoutId id="2147483817" r:id="rId18"/>
    <p:sldLayoutId id="2147483818" r:id="rId19"/>
    <p:sldLayoutId id="2147483819" r:id="rId20"/>
    <p:sldLayoutId id="2147483820" r:id="rId21"/>
    <p:sldLayoutId id="2147483821" r:id="rId22"/>
    <p:sldLayoutId id="2147483822" r:id="rId23"/>
    <p:sldLayoutId id="2147483823" r:id="rId24"/>
    <p:sldLayoutId id="2147483825" r:id="rId25"/>
    <p:sldLayoutId id="2147483826" r:id="rId26"/>
  </p:sldLayoutIdLst>
  <p:transition>
    <p:fade/>
  </p:transition>
  <p:timing>
    <p:tnLst>
      <p:par>
        <p:cTn id="1" dur="indefinite" restart="never" nodeType="tmRoot"/>
      </p:par>
    </p:tnLst>
  </p:timing>
  <p:hf hdr="0" dt="0"/>
  <p:txStyles>
    <p:titleStyle>
      <a:lvl1pPr algn="l" defTabSz="685510" rtl="0" eaLnBrk="1" latinLnBrk="0" hangingPunct="1">
        <a:lnSpc>
          <a:spcPct val="90000"/>
        </a:lnSpc>
        <a:spcBef>
          <a:spcPct val="0"/>
        </a:spcBef>
        <a:buNone/>
        <a:defRPr lang="en-US" sz="4000" b="0" kern="1200" cap="none" spc="-75" baseline="0" dirty="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0" marR="0" indent="0" algn="l" defTabSz="685510" rtl="0" eaLnBrk="1" fontAlgn="auto" latinLnBrk="0" hangingPunct="1">
        <a:lnSpc>
          <a:spcPct val="90000"/>
        </a:lnSpc>
        <a:spcBef>
          <a:spcPts val="882"/>
        </a:spcBef>
        <a:spcAft>
          <a:spcPts val="0"/>
        </a:spcAft>
        <a:buClrTx/>
        <a:buSzPct val="90000"/>
        <a:buFont typeface="Arial" pitchFamily="34" charset="0"/>
        <a:buNone/>
        <a:tabLst/>
        <a:defRPr sz="2900" b="0" kern="1200" spc="0" baseline="0">
          <a:gradFill>
            <a:gsLst>
              <a:gs pos="1250">
                <a:schemeClr val="tx1"/>
              </a:gs>
              <a:gs pos="100000">
                <a:schemeClr val="tx1"/>
              </a:gs>
            </a:gsLst>
            <a:lin ang="5400000" scaled="0"/>
          </a:gradFill>
          <a:latin typeface="+mj-lt"/>
          <a:ea typeface="+mn-ea"/>
          <a:cs typeface="+mn-cs"/>
        </a:defRPr>
      </a:lvl1pPr>
      <a:lvl2pPr marL="3502" marR="0" indent="0" algn="l" defTabSz="685510" rtl="0" eaLnBrk="1" fontAlgn="auto" latinLnBrk="0" hangingPunct="1">
        <a:lnSpc>
          <a:spcPct val="90000"/>
        </a:lnSpc>
        <a:spcBef>
          <a:spcPct val="20000"/>
        </a:spcBef>
        <a:spcAft>
          <a:spcPts val="0"/>
        </a:spcAft>
        <a:buClrTx/>
        <a:buSzPct val="90000"/>
        <a:buFont typeface="Arial" pitchFamily="34" charset="0"/>
        <a:buNone/>
        <a:tabLst/>
        <a:defRPr sz="1500" kern="1200" spc="0" baseline="0">
          <a:gradFill>
            <a:gsLst>
              <a:gs pos="1250">
                <a:schemeClr val="tx1"/>
              </a:gs>
              <a:gs pos="100000">
                <a:schemeClr val="tx1"/>
              </a:gs>
            </a:gsLst>
            <a:lin ang="5400000" scaled="0"/>
          </a:gradFill>
          <a:latin typeface="+mn-lt"/>
          <a:ea typeface="+mn-ea"/>
          <a:cs typeface="+mn-cs"/>
        </a:defRPr>
      </a:lvl2pPr>
      <a:lvl3pPr marL="0" marR="0" indent="0" algn="l" defTabSz="685510" rtl="0" eaLnBrk="1" fontAlgn="auto" latinLnBrk="0" hangingPunct="1">
        <a:lnSpc>
          <a:spcPct val="90000"/>
        </a:lnSpc>
        <a:spcBef>
          <a:spcPct val="20000"/>
        </a:spcBef>
        <a:spcAft>
          <a:spcPts val="0"/>
        </a:spcAft>
        <a:buClrTx/>
        <a:buSzPct val="90000"/>
        <a:buFont typeface="Arial" pitchFamily="34" charset="0"/>
        <a:buNone/>
        <a:tabLst/>
        <a:defRPr sz="1300" kern="1200" spc="0" baseline="0">
          <a:gradFill>
            <a:gsLst>
              <a:gs pos="1250">
                <a:schemeClr val="tx1"/>
              </a:gs>
              <a:gs pos="100000">
                <a:schemeClr val="tx1"/>
              </a:gs>
            </a:gsLst>
            <a:lin ang="5400000" scaled="0"/>
          </a:gradFill>
          <a:latin typeface="+mn-lt"/>
          <a:ea typeface="+mn-ea"/>
          <a:cs typeface="+mn-cs"/>
        </a:defRPr>
      </a:lvl3pPr>
      <a:lvl4pPr marL="756032" marR="0" indent="-756032" algn="l" defTabSz="685510" rtl="0" eaLnBrk="1" fontAlgn="auto" latinLnBrk="0" hangingPunct="1">
        <a:lnSpc>
          <a:spcPct val="90000"/>
        </a:lnSpc>
        <a:spcBef>
          <a:spcPct val="20000"/>
        </a:spcBef>
        <a:spcAft>
          <a:spcPts val="0"/>
        </a:spcAft>
        <a:buClrTx/>
        <a:buSzPct val="90000"/>
        <a:buFont typeface="Arial" pitchFamily="34" charset="0"/>
        <a:buNone/>
        <a:tabLst/>
        <a:defRPr sz="1200" kern="1200" spc="0" baseline="0">
          <a:gradFill>
            <a:gsLst>
              <a:gs pos="1250">
                <a:schemeClr val="tx1"/>
              </a:gs>
              <a:gs pos="100000">
                <a:schemeClr val="tx1"/>
              </a:gs>
            </a:gsLst>
            <a:lin ang="5400000" scaled="0"/>
          </a:gradFill>
          <a:latin typeface="+mn-lt"/>
          <a:ea typeface="+mn-ea"/>
          <a:cs typeface="+mn-cs"/>
        </a:defRPr>
      </a:lvl4pPr>
      <a:lvl5pPr marL="756032" marR="0" indent="-756032" algn="l" defTabSz="685510" rtl="0" eaLnBrk="1" fontAlgn="auto" latinLnBrk="0" hangingPunct="1">
        <a:lnSpc>
          <a:spcPct val="90000"/>
        </a:lnSpc>
        <a:spcBef>
          <a:spcPct val="20000"/>
        </a:spcBef>
        <a:spcAft>
          <a:spcPts val="0"/>
        </a:spcAft>
        <a:buClrTx/>
        <a:buSzPct val="90000"/>
        <a:buFont typeface="Arial" pitchFamily="34" charset="0"/>
        <a:buNone/>
        <a:tabLst/>
        <a:defRPr sz="1200" kern="1200" spc="0" baseline="0">
          <a:gradFill>
            <a:gsLst>
              <a:gs pos="1250">
                <a:schemeClr val="tx1"/>
              </a:gs>
              <a:gs pos="100000">
                <a:schemeClr val="tx1"/>
              </a:gs>
            </a:gsLst>
            <a:lin ang="5400000" scaled="0"/>
          </a:gradFill>
          <a:latin typeface="+mn-lt"/>
          <a:ea typeface="+mn-ea"/>
          <a:cs typeface="+mn-cs"/>
        </a:defRPr>
      </a:lvl5pPr>
      <a:lvl6pPr marL="1885150" indent="-171377" algn="l" defTabSz="68551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7904" indent="-171377" algn="l" defTabSz="68551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0660" indent="-171377" algn="l" defTabSz="68551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3415" indent="-171377" algn="l" defTabSz="68551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510" rtl="0" eaLnBrk="1" latinLnBrk="0" hangingPunct="1">
        <a:defRPr sz="1300" kern="1200">
          <a:solidFill>
            <a:schemeClr val="tx1"/>
          </a:solidFill>
          <a:latin typeface="+mn-lt"/>
          <a:ea typeface="+mn-ea"/>
          <a:cs typeface="+mn-cs"/>
        </a:defRPr>
      </a:lvl1pPr>
      <a:lvl2pPr marL="342754" algn="l" defTabSz="685510" rtl="0" eaLnBrk="1" latinLnBrk="0" hangingPunct="1">
        <a:defRPr sz="1300" kern="1200">
          <a:solidFill>
            <a:schemeClr val="tx1"/>
          </a:solidFill>
          <a:latin typeface="+mn-lt"/>
          <a:ea typeface="+mn-ea"/>
          <a:cs typeface="+mn-cs"/>
        </a:defRPr>
      </a:lvl2pPr>
      <a:lvl3pPr marL="685510" algn="l" defTabSz="685510" rtl="0" eaLnBrk="1" latinLnBrk="0" hangingPunct="1">
        <a:defRPr sz="1300" kern="1200">
          <a:solidFill>
            <a:schemeClr val="tx1"/>
          </a:solidFill>
          <a:latin typeface="+mn-lt"/>
          <a:ea typeface="+mn-ea"/>
          <a:cs typeface="+mn-cs"/>
        </a:defRPr>
      </a:lvl3pPr>
      <a:lvl4pPr marL="1028265" algn="l" defTabSz="685510" rtl="0" eaLnBrk="1" latinLnBrk="0" hangingPunct="1">
        <a:defRPr sz="1300" kern="1200">
          <a:solidFill>
            <a:schemeClr val="tx1"/>
          </a:solidFill>
          <a:latin typeface="+mn-lt"/>
          <a:ea typeface="+mn-ea"/>
          <a:cs typeface="+mn-cs"/>
        </a:defRPr>
      </a:lvl4pPr>
      <a:lvl5pPr marL="1371019" algn="l" defTabSz="685510" rtl="0" eaLnBrk="1" latinLnBrk="0" hangingPunct="1">
        <a:defRPr sz="1300" kern="1200">
          <a:solidFill>
            <a:schemeClr val="tx1"/>
          </a:solidFill>
          <a:latin typeface="+mn-lt"/>
          <a:ea typeface="+mn-ea"/>
          <a:cs typeface="+mn-cs"/>
        </a:defRPr>
      </a:lvl5pPr>
      <a:lvl6pPr marL="1713773" algn="l" defTabSz="685510" rtl="0" eaLnBrk="1" latinLnBrk="0" hangingPunct="1">
        <a:defRPr sz="1300" kern="1200">
          <a:solidFill>
            <a:schemeClr val="tx1"/>
          </a:solidFill>
          <a:latin typeface="+mn-lt"/>
          <a:ea typeface="+mn-ea"/>
          <a:cs typeface="+mn-cs"/>
        </a:defRPr>
      </a:lvl6pPr>
      <a:lvl7pPr marL="2056526" algn="l" defTabSz="685510" rtl="0" eaLnBrk="1" latinLnBrk="0" hangingPunct="1">
        <a:defRPr sz="1300" kern="1200">
          <a:solidFill>
            <a:schemeClr val="tx1"/>
          </a:solidFill>
          <a:latin typeface="+mn-lt"/>
          <a:ea typeface="+mn-ea"/>
          <a:cs typeface="+mn-cs"/>
        </a:defRPr>
      </a:lvl7pPr>
      <a:lvl8pPr marL="2399282" algn="l" defTabSz="685510" rtl="0" eaLnBrk="1" latinLnBrk="0" hangingPunct="1">
        <a:defRPr sz="1300" kern="1200">
          <a:solidFill>
            <a:schemeClr val="tx1"/>
          </a:solidFill>
          <a:latin typeface="+mn-lt"/>
          <a:ea typeface="+mn-ea"/>
          <a:cs typeface="+mn-cs"/>
        </a:defRPr>
      </a:lvl8pPr>
      <a:lvl9pPr marL="2742038" algn="l" defTabSz="685510" rtl="0" eaLnBrk="1" latinLnBrk="0" hangingPunct="1">
        <a:defRPr sz="13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9436" y="171457"/>
            <a:ext cx="8363938" cy="457049"/>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389437" y="1085852"/>
            <a:ext cx="8363937" cy="1500411"/>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3"/>
          <p:cNvSpPr>
            <a:spLocks noGrp="1"/>
          </p:cNvSpPr>
          <p:nvPr>
            <p:ph type="sldNum" sz="quarter" idx="4"/>
          </p:nvPr>
        </p:nvSpPr>
        <p:spPr>
          <a:xfrm>
            <a:off x="8415148" y="4935946"/>
            <a:ext cx="615714" cy="138500"/>
          </a:xfrm>
          <a:prstGeom prst="rect">
            <a:avLst/>
          </a:prstGeom>
        </p:spPr>
        <p:txBody>
          <a:bodyPr vert="horz" wrap="square" lIns="0" tIns="0" rIns="0" bIns="0" rtlCol="0" anchor="b" anchorCtr="0">
            <a:spAutoFit/>
          </a:bodyPr>
          <a:lstStyle>
            <a:lvl1pPr algn="r">
              <a:defRPr lang="en-US" sz="900" kern="1200" smtClean="0">
                <a:gradFill>
                  <a:gsLst>
                    <a:gs pos="73333">
                      <a:srgbClr val="808080"/>
                    </a:gs>
                    <a:gs pos="38000">
                      <a:srgbClr val="808080"/>
                    </a:gs>
                  </a:gsLst>
                  <a:lin ang="5400000" scaled="0"/>
                </a:gradFill>
                <a:latin typeface="+mn-lt"/>
                <a:ea typeface="+mn-ea"/>
                <a:cs typeface="+mn-cs"/>
              </a:defRPr>
            </a:lvl1pPr>
          </a:lstStyle>
          <a:p>
            <a:pPr defTabSz="685331"/>
            <a:fld id="{71F47D9D-8D60-4698-A495-89D102E182A2}" type="slidenum">
              <a:rPr/>
              <a:pPr defTabSz="685331"/>
              <a:t>‹#›</a:t>
            </a:fld>
            <a:endParaRPr dirty="0"/>
          </a:p>
        </p:txBody>
      </p:sp>
      <p:sp>
        <p:nvSpPr>
          <p:cNvPr id="5" name="Footer Placeholder 4"/>
          <p:cNvSpPr>
            <a:spLocks noGrp="1"/>
          </p:cNvSpPr>
          <p:nvPr>
            <p:ph type="ftr" sz="quarter" idx="3"/>
          </p:nvPr>
        </p:nvSpPr>
        <p:spPr>
          <a:xfrm>
            <a:off x="113139" y="4935946"/>
            <a:ext cx="2896354" cy="138500"/>
          </a:xfrm>
          <a:prstGeom prst="rect">
            <a:avLst/>
          </a:prstGeom>
        </p:spPr>
        <p:txBody>
          <a:bodyPr vert="horz" lIns="0" tIns="0" rIns="0" bIns="0" rtlCol="0" anchor="b" anchorCtr="0">
            <a:spAutoFit/>
          </a:bodyPr>
          <a:lstStyle>
            <a:lvl1pPr algn="l">
              <a:defRPr sz="900">
                <a:gradFill>
                  <a:gsLst>
                    <a:gs pos="73333">
                      <a:srgbClr val="808080"/>
                    </a:gs>
                    <a:gs pos="38000">
                      <a:srgbClr val="808080"/>
                    </a:gs>
                  </a:gsLst>
                  <a:lin ang="5400000" scaled="0"/>
                </a:gradFill>
              </a:defRPr>
            </a:lvl1pPr>
          </a:lstStyle>
          <a:p>
            <a:pPr defTabSz="685331"/>
            <a:r>
              <a:rPr lang="en-US" smtClean="0"/>
              <a:t>Microsoft Confidential</a:t>
            </a:r>
            <a:endParaRPr lang="en-US" dirty="0"/>
          </a:p>
        </p:txBody>
      </p:sp>
    </p:spTree>
    <p:extLst>
      <p:ext uri="{BB962C8B-B14F-4D97-AF65-F5344CB8AC3E}">
        <p14:creationId xmlns:p14="http://schemas.microsoft.com/office/powerpoint/2010/main" val="2603505528"/>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 id="2147483841" r:id="rId12"/>
  </p:sldLayoutIdLst>
  <p:transition>
    <p:fade/>
  </p:transition>
  <p:timing>
    <p:tnLst>
      <p:par>
        <p:cTn id="1" dur="indefinite" restart="never" nodeType="tmRoot"/>
      </p:par>
    </p:tnLst>
  </p:timing>
  <p:hf hdr="0" dt="0"/>
  <p:txStyles>
    <p:titleStyle>
      <a:lvl1pPr algn="l" defTabSz="685304" rtl="0" eaLnBrk="1" latinLnBrk="0" hangingPunct="1">
        <a:lnSpc>
          <a:spcPct val="90000"/>
        </a:lnSpc>
        <a:spcBef>
          <a:spcPct val="0"/>
        </a:spcBef>
        <a:buNone/>
        <a:defRPr lang="en-US" sz="3300" b="0" kern="1200" cap="none" spc="-75"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p:titleStyle>
    <p:bodyStyle>
      <a:lvl1pPr marL="345047" indent="-345047" algn="l" defTabSz="685304" rtl="0" eaLnBrk="1" latinLnBrk="0" hangingPunct="1">
        <a:lnSpc>
          <a:spcPct val="90000"/>
        </a:lnSpc>
        <a:spcBef>
          <a:spcPct val="20000"/>
        </a:spcBef>
        <a:buClr>
          <a:schemeClr val="accent1"/>
        </a:buClr>
        <a:buSzPct val="90000"/>
        <a:buFont typeface="Wingdings" pitchFamily="2" charset="2"/>
        <a:buChar char="§"/>
        <a:defRPr sz="2400" kern="1200" spc="-53" baseline="0">
          <a:gradFill>
            <a:gsLst>
              <a:gs pos="0">
                <a:schemeClr val="tx1"/>
              </a:gs>
              <a:gs pos="86000">
                <a:schemeClr val="tx1"/>
              </a:gs>
            </a:gsLst>
            <a:lin ang="5400000" scaled="0"/>
          </a:gradFill>
          <a:latin typeface="+mn-lt"/>
          <a:ea typeface="+mn-ea"/>
          <a:cs typeface="+mn-cs"/>
        </a:defRPr>
      </a:lvl1pPr>
      <a:lvl2pPr marL="641309" indent="-296265" algn="l" defTabSz="685304" rtl="0" eaLnBrk="1" latinLnBrk="0" hangingPunct="1">
        <a:lnSpc>
          <a:spcPct val="90000"/>
        </a:lnSpc>
        <a:spcBef>
          <a:spcPct val="20000"/>
        </a:spcBef>
        <a:buClr>
          <a:schemeClr val="accent1"/>
        </a:buClr>
        <a:buSzPct val="90000"/>
        <a:buFont typeface="Wingdings" pitchFamily="2" charset="2"/>
        <a:buChar char="§"/>
        <a:defRPr sz="2100" kern="1200" spc="-53" baseline="0">
          <a:gradFill>
            <a:gsLst>
              <a:gs pos="0">
                <a:schemeClr val="tx1"/>
              </a:gs>
              <a:gs pos="86000">
                <a:schemeClr val="tx1"/>
              </a:gs>
            </a:gsLst>
            <a:lin ang="5400000" scaled="0"/>
          </a:gradFill>
          <a:latin typeface="+mn-lt"/>
          <a:ea typeface="+mn-ea"/>
          <a:cs typeface="+mn-cs"/>
        </a:defRPr>
      </a:lvl2pPr>
      <a:lvl3pPr marL="943522" indent="-302214" algn="l" defTabSz="685304" rtl="0" eaLnBrk="1" latinLnBrk="0" hangingPunct="1">
        <a:lnSpc>
          <a:spcPct val="90000"/>
        </a:lnSpc>
        <a:spcBef>
          <a:spcPct val="20000"/>
        </a:spcBef>
        <a:buClr>
          <a:schemeClr val="accent1"/>
        </a:buClr>
        <a:buSzPct val="90000"/>
        <a:buFont typeface="Wingdings" pitchFamily="2" charset="2"/>
        <a:buChar char="§"/>
        <a:defRPr sz="1800" kern="1200" spc="-53" baseline="0">
          <a:gradFill>
            <a:gsLst>
              <a:gs pos="0">
                <a:schemeClr val="tx1"/>
              </a:gs>
              <a:gs pos="86000">
                <a:schemeClr val="tx1"/>
              </a:gs>
            </a:gsLst>
            <a:lin ang="5400000" scaled="0"/>
          </a:gradFill>
          <a:latin typeface="+mn-lt"/>
          <a:ea typeface="+mn-ea"/>
          <a:cs typeface="+mn-cs"/>
        </a:defRPr>
      </a:lvl3pPr>
      <a:lvl4pPr marL="1202896" indent="-259381" algn="l" defTabSz="685304" rtl="0" eaLnBrk="1" latinLnBrk="0" hangingPunct="1">
        <a:lnSpc>
          <a:spcPct val="90000"/>
        </a:lnSpc>
        <a:spcBef>
          <a:spcPct val="20000"/>
        </a:spcBef>
        <a:buClr>
          <a:schemeClr val="accent1"/>
        </a:buClr>
        <a:buSzPct val="90000"/>
        <a:buFont typeface="Wingdings" pitchFamily="2" charset="2"/>
        <a:buChar char="§"/>
        <a:defRPr sz="1500" kern="1200" spc="-53" baseline="0">
          <a:gradFill>
            <a:gsLst>
              <a:gs pos="0">
                <a:schemeClr val="tx1"/>
              </a:gs>
              <a:gs pos="86000">
                <a:schemeClr val="tx1"/>
              </a:gs>
            </a:gsLst>
            <a:lin ang="5400000" scaled="0"/>
          </a:gradFill>
          <a:latin typeface="+mn-lt"/>
          <a:ea typeface="+mn-ea"/>
          <a:cs typeface="+mn-cs"/>
        </a:defRPr>
      </a:lvl4pPr>
      <a:lvl5pPr marL="1455140" indent="-252238" algn="l" defTabSz="685304" rtl="0" eaLnBrk="1" latinLnBrk="0" hangingPunct="1">
        <a:lnSpc>
          <a:spcPct val="90000"/>
        </a:lnSpc>
        <a:spcBef>
          <a:spcPct val="20000"/>
        </a:spcBef>
        <a:buClr>
          <a:schemeClr val="accent1"/>
        </a:buClr>
        <a:buSzPct val="90000"/>
        <a:buFont typeface="Wingdings" pitchFamily="2" charset="2"/>
        <a:buChar char="§"/>
        <a:defRPr sz="1500" kern="1200" spc="-53" baseline="0">
          <a:gradFill>
            <a:gsLst>
              <a:gs pos="0">
                <a:schemeClr val="tx1"/>
              </a:gs>
              <a:gs pos="86000">
                <a:schemeClr val="tx1"/>
              </a:gs>
            </a:gsLst>
            <a:lin ang="5400000" scaled="0"/>
          </a:gradFill>
          <a:latin typeface="+mn-lt"/>
          <a:ea typeface="+mn-ea"/>
          <a:cs typeface="+mn-cs"/>
        </a:defRPr>
      </a:lvl5pPr>
      <a:lvl6pPr marL="1884586" indent="-171326" algn="l" defTabSz="68530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7238" indent="-171326" algn="l" defTabSz="68530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69890" indent="-171326" algn="l" defTabSz="68530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2542" indent="-171326" algn="l" defTabSz="685304"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304" rtl="0" eaLnBrk="1" latinLnBrk="0" hangingPunct="1">
        <a:defRPr sz="1400" kern="1200">
          <a:solidFill>
            <a:schemeClr val="tx1"/>
          </a:solidFill>
          <a:latin typeface="+mn-lt"/>
          <a:ea typeface="+mn-ea"/>
          <a:cs typeface="+mn-cs"/>
        </a:defRPr>
      </a:lvl1pPr>
      <a:lvl2pPr marL="342652" algn="l" defTabSz="685304" rtl="0" eaLnBrk="1" latinLnBrk="0" hangingPunct="1">
        <a:defRPr sz="1400" kern="1200">
          <a:solidFill>
            <a:schemeClr val="tx1"/>
          </a:solidFill>
          <a:latin typeface="+mn-lt"/>
          <a:ea typeface="+mn-ea"/>
          <a:cs typeface="+mn-cs"/>
        </a:defRPr>
      </a:lvl2pPr>
      <a:lvl3pPr marL="685304" algn="l" defTabSz="685304" rtl="0" eaLnBrk="1" latinLnBrk="0" hangingPunct="1">
        <a:defRPr sz="1400" kern="1200">
          <a:solidFill>
            <a:schemeClr val="tx1"/>
          </a:solidFill>
          <a:latin typeface="+mn-lt"/>
          <a:ea typeface="+mn-ea"/>
          <a:cs typeface="+mn-cs"/>
        </a:defRPr>
      </a:lvl3pPr>
      <a:lvl4pPr marL="1027956" algn="l" defTabSz="685304" rtl="0" eaLnBrk="1" latinLnBrk="0" hangingPunct="1">
        <a:defRPr sz="1400" kern="1200">
          <a:solidFill>
            <a:schemeClr val="tx1"/>
          </a:solidFill>
          <a:latin typeface="+mn-lt"/>
          <a:ea typeface="+mn-ea"/>
          <a:cs typeface="+mn-cs"/>
        </a:defRPr>
      </a:lvl4pPr>
      <a:lvl5pPr marL="1370608" algn="l" defTabSz="685304" rtl="0" eaLnBrk="1" latinLnBrk="0" hangingPunct="1">
        <a:defRPr sz="1400" kern="1200">
          <a:solidFill>
            <a:schemeClr val="tx1"/>
          </a:solidFill>
          <a:latin typeface="+mn-lt"/>
          <a:ea typeface="+mn-ea"/>
          <a:cs typeface="+mn-cs"/>
        </a:defRPr>
      </a:lvl5pPr>
      <a:lvl6pPr marL="1713260" algn="l" defTabSz="685304" rtl="0" eaLnBrk="1" latinLnBrk="0" hangingPunct="1">
        <a:defRPr sz="1400" kern="1200">
          <a:solidFill>
            <a:schemeClr val="tx1"/>
          </a:solidFill>
          <a:latin typeface="+mn-lt"/>
          <a:ea typeface="+mn-ea"/>
          <a:cs typeface="+mn-cs"/>
        </a:defRPr>
      </a:lvl6pPr>
      <a:lvl7pPr marL="2055912" algn="l" defTabSz="685304" rtl="0" eaLnBrk="1" latinLnBrk="0" hangingPunct="1">
        <a:defRPr sz="1400" kern="1200">
          <a:solidFill>
            <a:schemeClr val="tx1"/>
          </a:solidFill>
          <a:latin typeface="+mn-lt"/>
          <a:ea typeface="+mn-ea"/>
          <a:cs typeface="+mn-cs"/>
        </a:defRPr>
      </a:lvl7pPr>
      <a:lvl8pPr marL="2398563" algn="l" defTabSz="685304" rtl="0" eaLnBrk="1" latinLnBrk="0" hangingPunct="1">
        <a:defRPr sz="1400" kern="1200">
          <a:solidFill>
            <a:schemeClr val="tx1"/>
          </a:solidFill>
          <a:latin typeface="+mn-lt"/>
          <a:ea typeface="+mn-ea"/>
          <a:cs typeface="+mn-cs"/>
        </a:defRPr>
      </a:lvl8pPr>
      <a:lvl9pPr marL="2741216" algn="l" defTabSz="685304" rtl="0" eaLnBrk="1" latinLnBrk="0" hangingPunct="1">
        <a:defRPr sz="1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9439" y="171455"/>
            <a:ext cx="8363939" cy="457049"/>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89438" y="1085850"/>
            <a:ext cx="8363937" cy="3714750"/>
          </a:xfrm>
          <a:prstGeom prst="rect">
            <a:avLst/>
          </a:prstGeom>
        </p:spPr>
        <p:txBody>
          <a:bodyPr vert="horz" wrap="square"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4"/>
          </p:nvPr>
        </p:nvSpPr>
        <p:spPr>
          <a:xfrm>
            <a:off x="8415149" y="4938703"/>
            <a:ext cx="615714" cy="135743"/>
          </a:xfrm>
          <a:prstGeom prst="rect">
            <a:avLst/>
          </a:prstGeom>
        </p:spPr>
        <p:txBody>
          <a:bodyPr vert="horz" wrap="square" lIns="0" tIns="0" rIns="0" bIns="0" rtlCol="0" anchor="b" anchorCtr="0">
            <a:spAutoFit/>
          </a:bodyPr>
          <a:lstStyle>
            <a:lvl1pPr algn="r">
              <a:defRPr lang="en-US" sz="882" kern="1200" smtClean="0">
                <a:gradFill>
                  <a:gsLst>
                    <a:gs pos="73333">
                      <a:srgbClr val="808080"/>
                    </a:gs>
                    <a:gs pos="38000">
                      <a:srgbClr val="808080"/>
                    </a:gs>
                  </a:gsLst>
                  <a:lin ang="5400000" scaled="0"/>
                </a:gradFill>
                <a:latin typeface="+mn-lt"/>
                <a:ea typeface="+mn-ea"/>
                <a:cs typeface="+mn-cs"/>
              </a:defRPr>
            </a:lvl1pPr>
          </a:lstStyle>
          <a:p>
            <a:pPr defTabSz="913965"/>
            <a:fld id="{71F47D9D-8D60-4698-A495-89D102E182A2}" type="slidenum">
              <a:rPr lang="en-US" smtClean="0"/>
              <a:pPr defTabSz="913965"/>
              <a:t>‹#›</a:t>
            </a:fld>
            <a:endParaRPr lang="en-US" dirty="0"/>
          </a:p>
        </p:txBody>
      </p:sp>
      <p:sp>
        <p:nvSpPr>
          <p:cNvPr id="5" name="Footer Placeholder 4"/>
          <p:cNvSpPr>
            <a:spLocks noGrp="1"/>
          </p:cNvSpPr>
          <p:nvPr>
            <p:ph type="ftr" sz="quarter" idx="3"/>
          </p:nvPr>
        </p:nvSpPr>
        <p:spPr>
          <a:xfrm>
            <a:off x="113145" y="4938703"/>
            <a:ext cx="2896355" cy="135743"/>
          </a:xfrm>
          <a:prstGeom prst="rect">
            <a:avLst/>
          </a:prstGeom>
        </p:spPr>
        <p:txBody>
          <a:bodyPr vert="horz" lIns="0" tIns="0" rIns="0" bIns="0" rtlCol="0" anchor="b" anchorCtr="0">
            <a:spAutoFit/>
          </a:bodyPr>
          <a:lstStyle>
            <a:lvl1pPr algn="l">
              <a:defRPr sz="882">
                <a:gradFill>
                  <a:gsLst>
                    <a:gs pos="73333">
                      <a:srgbClr val="808080"/>
                    </a:gs>
                    <a:gs pos="38000">
                      <a:srgbClr val="808080"/>
                    </a:gs>
                  </a:gsLst>
                  <a:lin ang="5400000" scaled="0"/>
                </a:gradFill>
              </a:defRPr>
            </a:lvl1pPr>
          </a:lstStyle>
          <a:p>
            <a:pPr defTabSz="913965"/>
            <a:r>
              <a:rPr lang="en-US" smtClean="0"/>
              <a:t>Microsoft Confidential</a:t>
            </a:r>
            <a:endParaRPr lang="en-US" dirty="0"/>
          </a:p>
        </p:txBody>
      </p:sp>
    </p:spTree>
    <p:extLst>
      <p:ext uri="{BB962C8B-B14F-4D97-AF65-F5344CB8AC3E}">
        <p14:creationId xmlns:p14="http://schemas.microsoft.com/office/powerpoint/2010/main" val="809948618"/>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 id="2147483858" r:id="rId12"/>
    <p:sldLayoutId id="2147483859" r:id="rId13"/>
    <p:sldLayoutId id="2147483860" r:id="rId14"/>
    <p:sldLayoutId id="2147483861" r:id="rId15"/>
    <p:sldLayoutId id="2147483862" r:id="rId16"/>
    <p:sldLayoutId id="2147483863" r:id="rId17"/>
    <p:sldLayoutId id="2147483864" r:id="rId18"/>
    <p:sldLayoutId id="2147483865" r:id="rId19"/>
    <p:sldLayoutId id="2147483866" r:id="rId20"/>
    <p:sldLayoutId id="2147483867" r:id="rId21"/>
    <p:sldLayoutId id="2147483868" r:id="rId22"/>
    <p:sldLayoutId id="2147483869" r:id="rId23"/>
    <p:sldLayoutId id="2147483870" r:id="rId24"/>
    <p:sldLayoutId id="2147483871" r:id="rId25"/>
    <p:sldLayoutId id="2147483872" r:id="rId26"/>
    <p:sldLayoutId id="2147483873" r:id="rId27"/>
    <p:sldLayoutId id="2147483874" r:id="rId28"/>
    <p:sldLayoutId id="2147483875" r:id="rId29"/>
    <p:sldLayoutId id="2147483876" r:id="rId30"/>
    <p:sldLayoutId id="2147483877" r:id="rId31"/>
    <p:sldLayoutId id="2147483878" r:id="rId32"/>
    <p:sldLayoutId id="2147483879" r:id="rId33"/>
    <p:sldLayoutId id="2147483880" r:id="rId34"/>
  </p:sldLayoutIdLst>
  <p:transition>
    <p:fade/>
  </p:transition>
  <p:timing>
    <p:tnLst>
      <p:par>
        <p:cTn id="1" dur="indefinite" restart="never" nodeType="tmRoot"/>
      </p:par>
    </p:tnLst>
  </p:timing>
  <p:hf sldNum="0" hdr="0" dt="0"/>
  <p:txStyles>
    <p:titleStyle>
      <a:lvl1pPr algn="l" defTabSz="685622" rtl="0" eaLnBrk="1" latinLnBrk="0" hangingPunct="1">
        <a:lnSpc>
          <a:spcPct val="90000"/>
        </a:lnSpc>
        <a:spcBef>
          <a:spcPct val="0"/>
        </a:spcBef>
        <a:buNone/>
        <a:defRPr lang="en-US" sz="3308" b="0" kern="1200" cap="none" spc="-75"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p:titleStyle>
    <p:bodyStyle>
      <a:lvl1pPr marL="345203" indent="-345203" algn="l" defTabSz="685622" rtl="0" eaLnBrk="1" latinLnBrk="0" hangingPunct="1">
        <a:lnSpc>
          <a:spcPct val="90000"/>
        </a:lnSpc>
        <a:spcBef>
          <a:spcPct val="20000"/>
        </a:spcBef>
        <a:buClr>
          <a:schemeClr val="accent1"/>
        </a:buClr>
        <a:buSzPct val="90000"/>
        <a:buFont typeface="Wingdings" pitchFamily="2" charset="2"/>
        <a:buChar char="§"/>
        <a:defRPr sz="2426" kern="1200" spc="-53" baseline="0">
          <a:gradFill>
            <a:gsLst>
              <a:gs pos="0">
                <a:schemeClr val="tx1"/>
              </a:gs>
              <a:gs pos="86000">
                <a:schemeClr val="tx1"/>
              </a:gs>
            </a:gsLst>
            <a:lin ang="5400000" scaled="0"/>
          </a:gradFill>
          <a:latin typeface="+mn-lt"/>
          <a:ea typeface="+mn-ea"/>
          <a:cs typeface="+mn-cs"/>
        </a:defRPr>
      </a:lvl1pPr>
      <a:lvl2pPr marL="641606" indent="-296401" algn="l" defTabSz="685622" rtl="0" eaLnBrk="1" latinLnBrk="0" hangingPunct="1">
        <a:lnSpc>
          <a:spcPct val="90000"/>
        </a:lnSpc>
        <a:spcBef>
          <a:spcPct val="20000"/>
        </a:spcBef>
        <a:buClr>
          <a:schemeClr val="accent1"/>
        </a:buClr>
        <a:buSzPct val="90000"/>
        <a:buFont typeface="Wingdings" pitchFamily="2" charset="2"/>
        <a:buChar char="§"/>
        <a:defRPr sz="2132" kern="1200" spc="-53" baseline="0">
          <a:gradFill>
            <a:gsLst>
              <a:gs pos="0">
                <a:schemeClr val="tx1"/>
              </a:gs>
              <a:gs pos="86000">
                <a:schemeClr val="tx1"/>
              </a:gs>
            </a:gsLst>
            <a:lin ang="5400000" scaled="0"/>
          </a:gradFill>
          <a:latin typeface="+mn-lt"/>
          <a:ea typeface="+mn-ea"/>
          <a:cs typeface="+mn-cs"/>
        </a:defRPr>
      </a:lvl2pPr>
      <a:lvl3pPr marL="943959" indent="-302353" algn="l" defTabSz="685622" rtl="0" eaLnBrk="1" latinLnBrk="0" hangingPunct="1">
        <a:lnSpc>
          <a:spcPct val="90000"/>
        </a:lnSpc>
        <a:spcBef>
          <a:spcPct val="20000"/>
        </a:spcBef>
        <a:buClr>
          <a:schemeClr val="accent1"/>
        </a:buClr>
        <a:buSzPct val="90000"/>
        <a:buFont typeface="Wingdings" pitchFamily="2" charset="2"/>
        <a:buChar char="§"/>
        <a:defRPr sz="1765" kern="1200" spc="-53" baseline="0">
          <a:gradFill>
            <a:gsLst>
              <a:gs pos="0">
                <a:schemeClr val="tx1"/>
              </a:gs>
              <a:gs pos="86000">
                <a:schemeClr val="tx1"/>
              </a:gs>
            </a:gsLst>
            <a:lin ang="5400000" scaled="0"/>
          </a:gradFill>
          <a:latin typeface="+mn-lt"/>
          <a:ea typeface="+mn-ea"/>
          <a:cs typeface="+mn-cs"/>
        </a:defRPr>
      </a:lvl3pPr>
      <a:lvl4pPr marL="1203459" indent="-259502" algn="l" defTabSz="685622" rtl="0" eaLnBrk="1" latinLnBrk="0" hangingPunct="1">
        <a:lnSpc>
          <a:spcPct val="90000"/>
        </a:lnSpc>
        <a:spcBef>
          <a:spcPct val="20000"/>
        </a:spcBef>
        <a:buClr>
          <a:schemeClr val="accent1"/>
        </a:buClr>
        <a:buSzPct val="90000"/>
        <a:buFont typeface="Wingdings" pitchFamily="2" charset="2"/>
        <a:buChar char="§"/>
        <a:defRPr sz="1471" kern="1200" spc="-53" baseline="0">
          <a:gradFill>
            <a:gsLst>
              <a:gs pos="0">
                <a:schemeClr val="tx1"/>
              </a:gs>
              <a:gs pos="86000">
                <a:schemeClr val="tx1"/>
              </a:gs>
            </a:gsLst>
            <a:lin ang="5400000" scaled="0"/>
          </a:gradFill>
          <a:latin typeface="+mn-lt"/>
          <a:ea typeface="+mn-ea"/>
          <a:cs typeface="+mn-cs"/>
        </a:defRPr>
      </a:lvl4pPr>
      <a:lvl5pPr marL="1455818" indent="-252359" algn="l" defTabSz="685622" rtl="0" eaLnBrk="1" latinLnBrk="0" hangingPunct="1">
        <a:lnSpc>
          <a:spcPct val="90000"/>
        </a:lnSpc>
        <a:spcBef>
          <a:spcPct val="20000"/>
        </a:spcBef>
        <a:buClr>
          <a:schemeClr val="accent1"/>
        </a:buClr>
        <a:buSzPct val="90000"/>
        <a:buFont typeface="Wingdings" pitchFamily="2" charset="2"/>
        <a:buChar char="§"/>
        <a:defRPr sz="1471" kern="1200" spc="-53" baseline="0">
          <a:gradFill>
            <a:gsLst>
              <a:gs pos="0">
                <a:schemeClr val="tx1"/>
              </a:gs>
              <a:gs pos="86000">
                <a:schemeClr val="tx1"/>
              </a:gs>
            </a:gsLst>
            <a:lin ang="5400000" scaled="0"/>
          </a:gradFill>
          <a:latin typeface="+mn-lt"/>
          <a:ea typeface="+mn-ea"/>
          <a:cs typeface="+mn-cs"/>
        </a:defRPr>
      </a:lvl5pPr>
      <a:lvl6pPr marL="1885462" indent="-171407" algn="l" defTabSz="685622" rtl="0" eaLnBrk="1" latinLnBrk="0" hangingPunct="1">
        <a:spcBef>
          <a:spcPct val="20000"/>
        </a:spcBef>
        <a:buFont typeface="Arial" pitchFamily="34" charset="0"/>
        <a:buChar char="•"/>
        <a:defRPr sz="1471" kern="1200">
          <a:solidFill>
            <a:schemeClr val="tx1"/>
          </a:solidFill>
          <a:latin typeface="+mn-lt"/>
          <a:ea typeface="+mn-ea"/>
          <a:cs typeface="+mn-cs"/>
        </a:defRPr>
      </a:lvl6pPr>
      <a:lvl7pPr marL="2228273" indent="-171407" algn="l" defTabSz="685622" rtl="0" eaLnBrk="1" latinLnBrk="0" hangingPunct="1">
        <a:spcBef>
          <a:spcPct val="20000"/>
        </a:spcBef>
        <a:buFont typeface="Arial" pitchFamily="34" charset="0"/>
        <a:buChar char="•"/>
        <a:defRPr sz="1471" kern="1200">
          <a:solidFill>
            <a:schemeClr val="tx1"/>
          </a:solidFill>
          <a:latin typeface="+mn-lt"/>
          <a:ea typeface="+mn-ea"/>
          <a:cs typeface="+mn-cs"/>
        </a:defRPr>
      </a:lvl7pPr>
      <a:lvl8pPr marL="2571086" indent="-171407" algn="l" defTabSz="685622" rtl="0" eaLnBrk="1" latinLnBrk="0" hangingPunct="1">
        <a:spcBef>
          <a:spcPct val="20000"/>
        </a:spcBef>
        <a:buFont typeface="Arial" pitchFamily="34" charset="0"/>
        <a:buChar char="•"/>
        <a:defRPr sz="1471" kern="1200">
          <a:solidFill>
            <a:schemeClr val="tx1"/>
          </a:solidFill>
          <a:latin typeface="+mn-lt"/>
          <a:ea typeface="+mn-ea"/>
          <a:cs typeface="+mn-cs"/>
        </a:defRPr>
      </a:lvl8pPr>
      <a:lvl9pPr marL="2913899" indent="-171407" algn="l" defTabSz="685622" rtl="0" eaLnBrk="1" latinLnBrk="0" hangingPunct="1">
        <a:spcBef>
          <a:spcPct val="20000"/>
        </a:spcBef>
        <a:buFont typeface="Arial" pitchFamily="34" charset="0"/>
        <a:buChar char="•"/>
        <a:defRPr sz="1471" kern="1200">
          <a:solidFill>
            <a:schemeClr val="tx1"/>
          </a:solidFill>
          <a:latin typeface="+mn-lt"/>
          <a:ea typeface="+mn-ea"/>
          <a:cs typeface="+mn-cs"/>
        </a:defRPr>
      </a:lvl9pPr>
    </p:bodyStyle>
    <p:otherStyle>
      <a:defPPr>
        <a:defRPr lang="en-US"/>
      </a:defPPr>
      <a:lvl1pPr marL="0" algn="l" defTabSz="685622" rtl="0" eaLnBrk="1" latinLnBrk="0" hangingPunct="1">
        <a:defRPr sz="1397" kern="1200">
          <a:solidFill>
            <a:schemeClr val="tx1"/>
          </a:solidFill>
          <a:latin typeface="+mn-lt"/>
          <a:ea typeface="+mn-ea"/>
          <a:cs typeface="+mn-cs"/>
        </a:defRPr>
      </a:lvl1pPr>
      <a:lvl2pPr marL="342810" algn="l" defTabSz="685622" rtl="0" eaLnBrk="1" latinLnBrk="0" hangingPunct="1">
        <a:defRPr sz="1397" kern="1200">
          <a:solidFill>
            <a:schemeClr val="tx1"/>
          </a:solidFill>
          <a:latin typeface="+mn-lt"/>
          <a:ea typeface="+mn-ea"/>
          <a:cs typeface="+mn-cs"/>
        </a:defRPr>
      </a:lvl2pPr>
      <a:lvl3pPr marL="685622" algn="l" defTabSz="685622" rtl="0" eaLnBrk="1" latinLnBrk="0" hangingPunct="1">
        <a:defRPr sz="1397" kern="1200">
          <a:solidFill>
            <a:schemeClr val="tx1"/>
          </a:solidFill>
          <a:latin typeface="+mn-lt"/>
          <a:ea typeface="+mn-ea"/>
          <a:cs typeface="+mn-cs"/>
        </a:defRPr>
      </a:lvl3pPr>
      <a:lvl4pPr marL="1028435" algn="l" defTabSz="685622" rtl="0" eaLnBrk="1" latinLnBrk="0" hangingPunct="1">
        <a:defRPr sz="1397" kern="1200">
          <a:solidFill>
            <a:schemeClr val="tx1"/>
          </a:solidFill>
          <a:latin typeface="+mn-lt"/>
          <a:ea typeface="+mn-ea"/>
          <a:cs typeface="+mn-cs"/>
        </a:defRPr>
      </a:lvl4pPr>
      <a:lvl5pPr marL="1371246" algn="l" defTabSz="685622" rtl="0" eaLnBrk="1" latinLnBrk="0" hangingPunct="1">
        <a:defRPr sz="1397" kern="1200">
          <a:solidFill>
            <a:schemeClr val="tx1"/>
          </a:solidFill>
          <a:latin typeface="+mn-lt"/>
          <a:ea typeface="+mn-ea"/>
          <a:cs typeface="+mn-cs"/>
        </a:defRPr>
      </a:lvl5pPr>
      <a:lvl6pPr marL="1714059" algn="l" defTabSz="685622" rtl="0" eaLnBrk="1" latinLnBrk="0" hangingPunct="1">
        <a:defRPr sz="1397" kern="1200">
          <a:solidFill>
            <a:schemeClr val="tx1"/>
          </a:solidFill>
          <a:latin typeface="+mn-lt"/>
          <a:ea typeface="+mn-ea"/>
          <a:cs typeface="+mn-cs"/>
        </a:defRPr>
      </a:lvl6pPr>
      <a:lvl7pPr marL="2056870" algn="l" defTabSz="685622" rtl="0" eaLnBrk="1" latinLnBrk="0" hangingPunct="1">
        <a:defRPr sz="1397" kern="1200">
          <a:solidFill>
            <a:schemeClr val="tx1"/>
          </a:solidFill>
          <a:latin typeface="+mn-lt"/>
          <a:ea typeface="+mn-ea"/>
          <a:cs typeface="+mn-cs"/>
        </a:defRPr>
      </a:lvl7pPr>
      <a:lvl8pPr marL="2399678" algn="l" defTabSz="685622" rtl="0" eaLnBrk="1" latinLnBrk="0" hangingPunct="1">
        <a:defRPr sz="1397" kern="1200">
          <a:solidFill>
            <a:schemeClr val="tx1"/>
          </a:solidFill>
          <a:latin typeface="+mn-lt"/>
          <a:ea typeface="+mn-ea"/>
          <a:cs typeface="+mn-cs"/>
        </a:defRPr>
      </a:lvl8pPr>
      <a:lvl9pPr marL="2742488" algn="l" defTabSz="685622" rtl="0" eaLnBrk="1" latinLnBrk="0" hangingPunct="1">
        <a:defRPr sz="139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1.png"/><Relationship Id="rId2" Type="http://schemas.openxmlformats.org/officeDocument/2006/relationships/image" Target="../media/image66.jpeg"/><Relationship Id="rId1" Type="http://schemas.openxmlformats.org/officeDocument/2006/relationships/slideLayout" Target="../slideLayouts/slideLayout4.xml"/><Relationship Id="rId6" Type="http://schemas.openxmlformats.org/officeDocument/2006/relationships/image" Target="../media/image80.png"/><Relationship Id="rId5" Type="http://schemas.openxmlformats.org/officeDocument/2006/relationships/image" Target="../media/image62.jpeg"/><Relationship Id="rId4" Type="http://schemas.openxmlformats.org/officeDocument/2006/relationships/image" Target="../media/image79.png"/></Relationships>
</file>

<file path=ppt/slides/_rels/slide1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66.jpeg"/><Relationship Id="rId7"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slideLayout" Target="../slideLayouts/slideLayout4.xml"/><Relationship Id="rId6" Type="http://schemas.openxmlformats.org/officeDocument/2006/relationships/image" Target="../media/image69.png"/><Relationship Id="rId11" Type="http://schemas.openxmlformats.org/officeDocument/2006/relationships/image" Target="../media/image74.jpe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gif"/></Relationships>
</file>

<file path=ppt/slides/_rels/slide8.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66.jpeg"/><Relationship Id="rId7"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slideLayout" Target="../slideLayouts/slideLayout4.xml"/><Relationship Id="rId6" Type="http://schemas.openxmlformats.org/officeDocument/2006/relationships/image" Target="../media/image69.png"/><Relationship Id="rId11" Type="http://schemas.openxmlformats.org/officeDocument/2006/relationships/image" Target="../media/image74.jpe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 b="-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3628" y="1683079"/>
            <a:ext cx="4755162" cy="1903823"/>
          </a:xfrm>
        </p:spPr>
        <p:txBody>
          <a:bodyPr>
            <a:normAutofit fontScale="90000"/>
          </a:bodyPr>
          <a:lstStyle/>
          <a:p>
            <a:r>
              <a:rPr lang="nl-NL" sz="3599" b="1" dirty="0" smtClean="0"/>
              <a:t>De intermodale </a:t>
            </a:r>
            <a:br>
              <a:rPr lang="nl-NL" sz="3599" b="1" dirty="0" smtClean="0"/>
            </a:br>
            <a:r>
              <a:rPr lang="nl-NL" sz="3599" b="1" dirty="0" err="1" smtClean="0"/>
              <a:t>Freight</a:t>
            </a:r>
            <a:r>
              <a:rPr lang="nl-NL" sz="3599" b="1" dirty="0" smtClean="0"/>
              <a:t> </a:t>
            </a:r>
            <a:r>
              <a:rPr lang="nl-NL" sz="3599" b="1" dirty="0" err="1" smtClean="0"/>
              <a:t>forwarder</a:t>
            </a:r>
            <a:r>
              <a:rPr lang="nl-NL" sz="3599" b="1" dirty="0" smtClean="0"/>
              <a:t/>
            </a:r>
            <a:br>
              <a:rPr lang="nl-NL" sz="3599" b="1" dirty="0" smtClean="0"/>
            </a:br>
            <a:r>
              <a:rPr lang="nl-NL" sz="3599" b="1" dirty="0"/>
              <a:t/>
            </a:r>
            <a:br>
              <a:rPr lang="nl-NL" sz="3599" b="1" dirty="0"/>
            </a:br>
            <a:r>
              <a:rPr lang="en-US" sz="1600" dirty="0" smtClean="0"/>
              <a:t>Ard-Jan Cieremans</a:t>
            </a:r>
            <a:br>
              <a:rPr lang="en-US" sz="1600" dirty="0" smtClean="0"/>
            </a:br>
            <a:endParaRPr lang="en-US" sz="1600" dirty="0"/>
          </a:p>
        </p:txBody>
      </p:sp>
      <p:pic>
        <p:nvPicPr>
          <p:cNvPr id="5" name="Picture 3"/>
          <p:cNvPicPr>
            <a:picLocks noChangeAspect="1" noChangeArrowheads="1"/>
          </p:cNvPicPr>
          <p:nvPr/>
        </p:nvPicPr>
        <p:blipFill>
          <a:blip r:embed="rId4" cstate="print"/>
          <a:srcRect/>
          <a:stretch>
            <a:fillRect/>
          </a:stretch>
        </p:blipFill>
        <p:spPr bwMode="auto">
          <a:xfrm>
            <a:off x="6669087" y="4629150"/>
            <a:ext cx="1008063" cy="431800"/>
          </a:xfrm>
          <a:prstGeom prst="rect">
            <a:avLst/>
          </a:prstGeom>
          <a:noFill/>
          <a:ln w="9525">
            <a:noFill/>
            <a:miter lim="800000"/>
            <a:headEnd/>
            <a:tailEnd/>
          </a:ln>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4646221"/>
            <a:ext cx="1295400" cy="397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325004"/>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71F47D9D-8D60-4698-A495-89D102E182A2}" type="slidenum">
              <a:rPr lang="nl-NL" smtClean="0"/>
              <a:pPr/>
              <a:t>10</a:t>
            </a:fld>
            <a:endParaRPr lang="nl-NL" dirty="0"/>
          </a:p>
        </p:txBody>
      </p:sp>
      <p:sp>
        <p:nvSpPr>
          <p:cNvPr id="3" name="Slide Number Placeholder 1"/>
          <p:cNvSpPr txBox="1">
            <a:spLocks/>
          </p:cNvSpPr>
          <p:nvPr/>
        </p:nvSpPr>
        <p:spPr>
          <a:xfrm>
            <a:off x="8415148" y="4935946"/>
            <a:ext cx="615714" cy="138500"/>
          </a:xfrm>
          <a:prstGeom prst="rect">
            <a:avLst/>
          </a:prstGeom>
        </p:spPr>
        <p:txBody>
          <a:bodyPr vert="horz" wrap="square" lIns="0" tIns="0" rIns="0" bIns="0" rtlCol="0" anchor="b" anchorCtr="0">
            <a:spAutoFit/>
          </a:bodyPr>
          <a:lstStyle>
            <a:defPPr>
              <a:defRPr lang="en-US"/>
            </a:defPPr>
            <a:lvl1pPr marL="0" algn="r" defTabSz="914400" rtl="0" eaLnBrk="1" latinLnBrk="0" hangingPunct="1">
              <a:defRPr lang="en-US" sz="900" kern="1200" smtClean="0">
                <a:gradFill>
                  <a:gsLst>
                    <a:gs pos="73333">
                      <a:srgbClr val="808080"/>
                    </a:gs>
                    <a:gs pos="38000">
                      <a:srgbClr val="808080"/>
                    </a:gs>
                  </a:gsLst>
                  <a:lin ang="5400000" scaled="0"/>
                </a:gra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F47D9D-8D60-4698-A495-89D102E182A2}" type="slidenum">
              <a:rPr lang="nl-NL" smtClean="0"/>
              <a:pPr/>
              <a:t>10</a:t>
            </a:fld>
            <a:endParaRPr lang="nl-NL" dirty="0"/>
          </a:p>
        </p:txBody>
      </p:sp>
      <p:sp>
        <p:nvSpPr>
          <p:cNvPr id="4" name="Slide Number Placeholder 1"/>
          <p:cNvSpPr txBox="1">
            <a:spLocks/>
          </p:cNvSpPr>
          <p:nvPr/>
        </p:nvSpPr>
        <p:spPr>
          <a:xfrm>
            <a:off x="8415148" y="4935946"/>
            <a:ext cx="615714" cy="138500"/>
          </a:xfrm>
          <a:prstGeom prst="rect">
            <a:avLst/>
          </a:prstGeom>
        </p:spPr>
        <p:txBody>
          <a:bodyPr vert="horz" wrap="square" lIns="0" tIns="0" rIns="0" bIns="0" rtlCol="0" anchor="b" anchorCtr="0">
            <a:spAutoFit/>
          </a:bodyPr>
          <a:lstStyle>
            <a:defPPr>
              <a:defRPr lang="en-US"/>
            </a:defPPr>
            <a:lvl1pPr marL="0" algn="r" defTabSz="914400" rtl="0" eaLnBrk="1" latinLnBrk="0" hangingPunct="1">
              <a:defRPr lang="en-US" sz="900" kern="1200" smtClean="0">
                <a:gradFill>
                  <a:gsLst>
                    <a:gs pos="73333">
                      <a:srgbClr val="808080"/>
                    </a:gs>
                    <a:gs pos="38000">
                      <a:srgbClr val="808080"/>
                    </a:gs>
                  </a:gsLst>
                  <a:lin ang="5400000" scaled="0"/>
                </a:gra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F47D9D-8D60-4698-A495-89D102E182A2}" type="slidenum">
              <a:rPr lang="nl-NL" smtClean="0"/>
              <a:pPr/>
              <a:t>10</a:t>
            </a:fld>
            <a:endParaRPr lang="nl-NL" dirty="0"/>
          </a:p>
        </p:txBody>
      </p:sp>
      <p:sp>
        <p:nvSpPr>
          <p:cNvPr id="6" name="Rectangle 5"/>
          <p:cNvSpPr/>
          <p:nvPr/>
        </p:nvSpPr>
        <p:spPr bwMode="auto">
          <a:xfrm>
            <a:off x="0" y="895350"/>
            <a:ext cx="9144000" cy="4248150"/>
          </a:xfrm>
          <a:prstGeom prst="rect">
            <a:avLst/>
          </a:prstGeom>
          <a:solidFill>
            <a:schemeClr val="tx1">
              <a:lumMod val="10000"/>
              <a:lumOff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9" name="Slide Number Placeholder 4"/>
          <p:cNvSpPr txBox="1">
            <a:spLocks/>
          </p:cNvSpPr>
          <p:nvPr/>
        </p:nvSpPr>
        <p:spPr>
          <a:xfrm>
            <a:off x="8415148" y="4935946"/>
            <a:ext cx="615714" cy="138500"/>
          </a:xfrm>
          <a:prstGeom prst="rect">
            <a:avLst/>
          </a:prstGeom>
        </p:spPr>
        <p:txBody>
          <a:bodyPr vert="horz" wrap="square" lIns="0" tIns="0" rIns="0" bIns="0" rtlCol="0" anchor="b" anchorCtr="0">
            <a:spAutoFit/>
          </a:bodyPr>
          <a:lstStyle>
            <a:defPPr>
              <a:defRPr lang="en-US"/>
            </a:defPPr>
            <a:lvl1pPr marL="0" algn="r" defTabSz="914400" rtl="0" eaLnBrk="1" latinLnBrk="0" hangingPunct="1">
              <a:defRPr lang="en-US" sz="900" kern="1200" smtClean="0">
                <a:gradFill>
                  <a:gsLst>
                    <a:gs pos="73333">
                      <a:srgbClr val="808080"/>
                    </a:gs>
                    <a:gs pos="38000">
                      <a:srgbClr val="808080"/>
                    </a:gs>
                  </a:gsLst>
                  <a:lin ang="5400000" scaled="0"/>
                </a:gra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F47D9D-8D60-4698-A495-89D102E182A2}" type="slidenum">
              <a:rPr lang="nl-NL" smtClean="0"/>
              <a:pPr/>
              <a:t>10</a:t>
            </a:fld>
            <a:endParaRPr lang="nl-NL" dirty="0"/>
          </a:p>
        </p:txBody>
      </p:sp>
      <p:sp>
        <p:nvSpPr>
          <p:cNvPr id="10" name="TextBox 9"/>
          <p:cNvSpPr txBox="1"/>
          <p:nvPr/>
        </p:nvSpPr>
        <p:spPr>
          <a:xfrm>
            <a:off x="740474" y="895350"/>
            <a:ext cx="7699257" cy="169277"/>
          </a:xfrm>
          <a:prstGeom prst="rect">
            <a:avLst/>
          </a:prstGeom>
          <a:noFill/>
        </p:spPr>
        <p:txBody>
          <a:bodyPr wrap="square" lIns="0" tIns="0" rIns="0" bIns="0" rtlCol="0">
            <a:spAutoFit/>
          </a:bodyPr>
          <a:lstStyle/>
          <a:p>
            <a:endParaRPr lang="nl-NL" sz="1100" b="1" dirty="0" smtClean="0"/>
          </a:p>
        </p:txBody>
      </p:sp>
      <p:sp>
        <p:nvSpPr>
          <p:cNvPr id="27" name="Title 12"/>
          <p:cNvSpPr txBox="1">
            <a:spLocks/>
          </p:cNvSpPr>
          <p:nvPr/>
        </p:nvSpPr>
        <p:spPr>
          <a:xfrm>
            <a:off x="376211" y="361950"/>
            <a:ext cx="8371083" cy="457048"/>
          </a:xfrm>
          <a:prstGeom prst="rect">
            <a:avLst/>
          </a:prstGeom>
        </p:spPr>
        <p:txBody>
          <a:bodyPr/>
          <a:lstStyle>
            <a:lvl1pPr algn="l" defTabSz="685624" rtl="0" eaLnBrk="1" latinLnBrk="0" hangingPunct="1">
              <a:lnSpc>
                <a:spcPct val="90000"/>
              </a:lnSpc>
              <a:spcBef>
                <a:spcPct val="0"/>
              </a:spcBef>
              <a:buNone/>
              <a:defRPr lang="en-US" sz="3300" b="0" kern="1200" cap="none" spc="-75"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nl-NL" dirty="0"/>
              <a:t>Aandachtspunten </a:t>
            </a:r>
            <a:r>
              <a:rPr lang="nl-NL" dirty="0" smtClean="0"/>
              <a:t>voor </a:t>
            </a:r>
            <a:r>
              <a:rPr lang="nl-NL" dirty="0"/>
              <a:t>modal shift</a:t>
            </a:r>
          </a:p>
        </p:txBody>
      </p:sp>
      <p:sp>
        <p:nvSpPr>
          <p:cNvPr id="28" name="TextBox 27"/>
          <p:cNvSpPr txBox="1"/>
          <p:nvPr/>
        </p:nvSpPr>
        <p:spPr>
          <a:xfrm>
            <a:off x="113163" y="2966176"/>
            <a:ext cx="8077200" cy="984885"/>
          </a:xfrm>
          <a:prstGeom prst="rect">
            <a:avLst/>
          </a:prstGeom>
          <a:noFill/>
        </p:spPr>
        <p:txBody>
          <a:bodyPr wrap="square" lIns="0" tIns="0" rIns="0" bIns="0" rtlCol="0">
            <a:spAutoFit/>
          </a:bodyPr>
          <a:lstStyle/>
          <a:p>
            <a:pPr lvl="1"/>
            <a:endParaRPr lang="nl-NL" sz="1600" dirty="0" smtClean="0">
              <a:gradFill>
                <a:gsLst>
                  <a:gs pos="0">
                    <a:schemeClr val="tx1"/>
                  </a:gs>
                  <a:gs pos="86000">
                    <a:schemeClr val="tx1"/>
                  </a:gs>
                </a:gsLst>
                <a:lin ang="5400000" scaled="0"/>
              </a:gradFill>
            </a:endParaRPr>
          </a:p>
          <a:p>
            <a:pPr marL="742950" lvl="1" indent="-285750">
              <a:buFont typeface="Arial" panose="020B0604020202020204" pitchFamily="34" charset="0"/>
              <a:buChar char="•"/>
            </a:pPr>
            <a:endParaRPr lang="nl-NL" sz="1600" dirty="0" smtClean="0">
              <a:gradFill>
                <a:gsLst>
                  <a:gs pos="0">
                    <a:schemeClr val="tx1"/>
                  </a:gs>
                  <a:gs pos="86000">
                    <a:schemeClr val="tx1"/>
                  </a:gs>
                </a:gsLst>
                <a:lin ang="5400000" scaled="0"/>
              </a:gradFill>
            </a:endParaRPr>
          </a:p>
          <a:p>
            <a:pPr marL="742950" lvl="1" indent="-285750">
              <a:buFont typeface="Arial" panose="020B0604020202020204" pitchFamily="34" charset="0"/>
              <a:buChar char="•"/>
            </a:pPr>
            <a:endParaRPr lang="nl-NL" sz="1600" dirty="0" smtClean="0">
              <a:gradFill>
                <a:gsLst>
                  <a:gs pos="0">
                    <a:schemeClr val="tx1"/>
                  </a:gs>
                  <a:gs pos="86000">
                    <a:schemeClr val="tx1"/>
                  </a:gs>
                </a:gsLst>
                <a:lin ang="5400000" scaled="0"/>
              </a:gradFill>
            </a:endParaRPr>
          </a:p>
          <a:p>
            <a:pPr marL="742950" lvl="1" indent="-285750">
              <a:buFont typeface="Arial" panose="020B0604020202020204" pitchFamily="34" charset="0"/>
              <a:buChar char="•"/>
            </a:pPr>
            <a:endParaRPr lang="nl-NL" sz="1600" dirty="0" smtClean="0">
              <a:gradFill>
                <a:gsLst>
                  <a:gs pos="0">
                    <a:schemeClr val="tx1"/>
                  </a:gs>
                  <a:gs pos="86000">
                    <a:schemeClr val="tx1"/>
                  </a:gs>
                </a:gsLst>
                <a:lin ang="5400000" scaled="0"/>
              </a:gradFill>
            </a:endParaRPr>
          </a:p>
        </p:txBody>
      </p:sp>
      <p:sp>
        <p:nvSpPr>
          <p:cNvPr id="29" name="TextBox 28"/>
          <p:cNvSpPr txBox="1"/>
          <p:nvPr/>
        </p:nvSpPr>
        <p:spPr>
          <a:xfrm>
            <a:off x="152400" y="1312912"/>
            <a:ext cx="8077200" cy="3200876"/>
          </a:xfrm>
          <a:prstGeom prst="rect">
            <a:avLst/>
          </a:prstGeom>
          <a:noFill/>
        </p:spPr>
        <p:txBody>
          <a:bodyPr wrap="square" lIns="0" tIns="0" rIns="0" bIns="0" rtlCol="0">
            <a:spAutoFit/>
          </a:bodyPr>
          <a:lstStyle/>
          <a:p>
            <a:pPr lvl="1"/>
            <a:endParaRPr lang="en-US" sz="1600" dirty="0" smtClean="0">
              <a:gradFill>
                <a:gsLst>
                  <a:gs pos="0">
                    <a:schemeClr val="tx1"/>
                  </a:gs>
                  <a:gs pos="86000">
                    <a:schemeClr val="tx1"/>
                  </a:gs>
                </a:gsLst>
                <a:lin ang="5400000" scaled="0"/>
              </a:gradFill>
            </a:endParaRPr>
          </a:p>
          <a:p>
            <a:pPr marL="342900" lvl="1" indent="-342900">
              <a:buFont typeface="Arial" charset="0"/>
              <a:buChar char="•"/>
            </a:pPr>
            <a:r>
              <a:rPr lang="nl-NL" dirty="0"/>
              <a:t>Benodigde informatie planners voor modal shift verspreid over verschillende bronnen:</a:t>
            </a:r>
          </a:p>
          <a:p>
            <a:pPr marL="742950" lvl="2" indent="-342900">
              <a:buFont typeface="Arial" panose="020B0604020202020204" pitchFamily="34" charset="0"/>
              <a:buChar char="•"/>
            </a:pPr>
            <a:r>
              <a:rPr lang="nl-NL" dirty="0" smtClean="0"/>
              <a:t>Positie klant locatie ten opzichte van inland terminals </a:t>
            </a:r>
          </a:p>
          <a:p>
            <a:pPr marL="742950" lvl="2" indent="-342900">
              <a:buFont typeface="Arial" panose="020B0604020202020204" pitchFamily="34" charset="0"/>
              <a:buChar char="•"/>
            </a:pPr>
            <a:r>
              <a:rPr lang="nl-NL" dirty="0" smtClean="0"/>
              <a:t>Beschikbare vrije tijd container van carriers</a:t>
            </a:r>
            <a:endParaRPr lang="nl-NL" dirty="0"/>
          </a:p>
          <a:p>
            <a:pPr marL="742950" lvl="2" indent="-342900">
              <a:buFont typeface="Arial" panose="020B0604020202020204" pitchFamily="34" charset="0"/>
              <a:buChar char="•"/>
            </a:pPr>
            <a:r>
              <a:rPr lang="nl-NL" dirty="0"/>
              <a:t>Tarieven inland terminals</a:t>
            </a:r>
          </a:p>
          <a:p>
            <a:pPr marL="742950" lvl="2" indent="-342900">
              <a:buFont typeface="Arial" panose="020B0604020202020204" pitchFamily="34" charset="0"/>
              <a:buChar char="•"/>
            </a:pPr>
            <a:r>
              <a:rPr lang="nl-NL" dirty="0" smtClean="0"/>
              <a:t>Transittijden</a:t>
            </a:r>
          </a:p>
          <a:p>
            <a:pPr marL="742950" lvl="2" indent="-342900">
              <a:buFont typeface="Arial" panose="020B0604020202020204" pitchFamily="34" charset="0"/>
              <a:buChar char="•"/>
            </a:pPr>
            <a:r>
              <a:rPr lang="en-US" dirty="0" smtClean="0"/>
              <a:t>Drop of </a:t>
            </a:r>
            <a:r>
              <a:rPr lang="en-US" dirty="0" err="1" smtClean="0"/>
              <a:t>en</a:t>
            </a:r>
            <a:r>
              <a:rPr lang="en-US" dirty="0" smtClean="0"/>
              <a:t> pick up fee’s carriers </a:t>
            </a:r>
            <a:r>
              <a:rPr lang="en-US" dirty="0" err="1" smtClean="0"/>
              <a:t>voor</a:t>
            </a:r>
            <a:r>
              <a:rPr lang="en-US" dirty="0" smtClean="0"/>
              <a:t> single trip</a:t>
            </a:r>
          </a:p>
          <a:p>
            <a:pPr marL="742950" lvl="2" indent="-342900"/>
            <a:endParaRPr lang="nl-NL" dirty="0"/>
          </a:p>
          <a:p>
            <a:pPr marL="742950" lvl="1" indent="-285750">
              <a:buFont typeface="Arial" panose="020B0604020202020204" pitchFamily="34" charset="0"/>
              <a:buChar char="•"/>
            </a:pPr>
            <a:endParaRPr lang="en-US" sz="1600" dirty="0" smtClean="0">
              <a:gradFill>
                <a:gsLst>
                  <a:gs pos="0">
                    <a:schemeClr val="tx1"/>
                  </a:gs>
                  <a:gs pos="86000">
                    <a:schemeClr val="tx1"/>
                  </a:gs>
                </a:gsLst>
                <a:lin ang="5400000" scaled="0"/>
              </a:gradFill>
            </a:endParaRPr>
          </a:p>
          <a:p>
            <a:pPr marL="742950" lvl="1" indent="-285750">
              <a:buFont typeface="Arial" panose="020B0604020202020204" pitchFamily="34" charset="0"/>
              <a:buChar char="•"/>
            </a:pPr>
            <a:endParaRPr lang="en-US" sz="1600" dirty="0" smtClean="0">
              <a:gradFill>
                <a:gsLst>
                  <a:gs pos="0">
                    <a:schemeClr val="tx1"/>
                  </a:gs>
                  <a:gs pos="86000">
                    <a:schemeClr val="tx1"/>
                  </a:gs>
                </a:gsLst>
                <a:lin ang="5400000" scaled="0"/>
              </a:gradFill>
            </a:endParaRPr>
          </a:p>
          <a:p>
            <a:pPr marL="742950" lvl="1" indent="-285750">
              <a:buFont typeface="Arial" panose="020B0604020202020204" pitchFamily="34" charset="0"/>
              <a:buChar char="•"/>
            </a:pPr>
            <a:endParaRPr lang="en-US" sz="1600" dirty="0" smtClean="0">
              <a:gradFill>
                <a:gsLst>
                  <a:gs pos="0">
                    <a:schemeClr val="tx1"/>
                  </a:gs>
                  <a:gs pos="86000">
                    <a:schemeClr val="tx1"/>
                  </a:gs>
                </a:gsLst>
                <a:lin ang="5400000" scaled="0"/>
              </a:gradFill>
            </a:endParaRPr>
          </a:p>
        </p:txBody>
      </p:sp>
    </p:spTree>
    <p:extLst>
      <p:ext uri="{BB962C8B-B14F-4D97-AF65-F5344CB8AC3E}">
        <p14:creationId xmlns:p14="http://schemas.microsoft.com/office/powerpoint/2010/main" val="32445682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71F47D9D-8D60-4698-A495-89D102E182A2}" type="slidenum">
              <a:rPr lang="nl-NL" smtClean="0"/>
              <a:pPr/>
              <a:t>11</a:t>
            </a:fld>
            <a:endParaRPr lang="nl-NL" dirty="0"/>
          </a:p>
        </p:txBody>
      </p:sp>
      <p:sp>
        <p:nvSpPr>
          <p:cNvPr id="3" name="Slide Number Placeholder 1"/>
          <p:cNvSpPr txBox="1">
            <a:spLocks/>
          </p:cNvSpPr>
          <p:nvPr/>
        </p:nvSpPr>
        <p:spPr>
          <a:xfrm>
            <a:off x="8415148" y="4935946"/>
            <a:ext cx="615714" cy="138500"/>
          </a:xfrm>
          <a:prstGeom prst="rect">
            <a:avLst/>
          </a:prstGeom>
        </p:spPr>
        <p:txBody>
          <a:bodyPr vert="horz" wrap="square" lIns="0" tIns="0" rIns="0" bIns="0" rtlCol="0" anchor="b" anchorCtr="0">
            <a:spAutoFit/>
          </a:bodyPr>
          <a:lstStyle>
            <a:defPPr>
              <a:defRPr lang="en-US"/>
            </a:defPPr>
            <a:lvl1pPr marL="0" algn="r" defTabSz="914400" rtl="0" eaLnBrk="1" latinLnBrk="0" hangingPunct="1">
              <a:defRPr lang="en-US" sz="900" kern="1200" smtClean="0">
                <a:gradFill>
                  <a:gsLst>
                    <a:gs pos="73333">
                      <a:srgbClr val="808080"/>
                    </a:gs>
                    <a:gs pos="38000">
                      <a:srgbClr val="808080"/>
                    </a:gs>
                  </a:gsLst>
                  <a:lin ang="5400000" scaled="0"/>
                </a:gra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F47D9D-8D60-4698-A495-89D102E182A2}" type="slidenum">
              <a:rPr lang="nl-NL" smtClean="0"/>
              <a:pPr/>
              <a:t>11</a:t>
            </a:fld>
            <a:endParaRPr lang="nl-NL" dirty="0"/>
          </a:p>
        </p:txBody>
      </p:sp>
      <p:sp>
        <p:nvSpPr>
          <p:cNvPr id="4" name="Slide Number Placeholder 1"/>
          <p:cNvSpPr txBox="1">
            <a:spLocks/>
          </p:cNvSpPr>
          <p:nvPr/>
        </p:nvSpPr>
        <p:spPr>
          <a:xfrm>
            <a:off x="8415148" y="4935946"/>
            <a:ext cx="615714" cy="138500"/>
          </a:xfrm>
          <a:prstGeom prst="rect">
            <a:avLst/>
          </a:prstGeom>
        </p:spPr>
        <p:txBody>
          <a:bodyPr vert="horz" wrap="square" lIns="0" tIns="0" rIns="0" bIns="0" rtlCol="0" anchor="b" anchorCtr="0">
            <a:spAutoFit/>
          </a:bodyPr>
          <a:lstStyle>
            <a:defPPr>
              <a:defRPr lang="en-US"/>
            </a:defPPr>
            <a:lvl1pPr marL="0" algn="r" defTabSz="914400" rtl="0" eaLnBrk="1" latinLnBrk="0" hangingPunct="1">
              <a:defRPr lang="en-US" sz="900" kern="1200" smtClean="0">
                <a:gradFill>
                  <a:gsLst>
                    <a:gs pos="73333">
                      <a:srgbClr val="808080"/>
                    </a:gs>
                    <a:gs pos="38000">
                      <a:srgbClr val="808080"/>
                    </a:gs>
                  </a:gsLst>
                  <a:lin ang="5400000" scaled="0"/>
                </a:gra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F47D9D-8D60-4698-A495-89D102E182A2}" type="slidenum">
              <a:rPr lang="nl-NL" smtClean="0"/>
              <a:pPr/>
              <a:t>11</a:t>
            </a:fld>
            <a:endParaRPr lang="nl-NL" dirty="0"/>
          </a:p>
        </p:txBody>
      </p:sp>
      <p:sp>
        <p:nvSpPr>
          <p:cNvPr id="6" name="Rectangle 5"/>
          <p:cNvSpPr/>
          <p:nvPr/>
        </p:nvSpPr>
        <p:spPr bwMode="auto">
          <a:xfrm>
            <a:off x="0" y="895350"/>
            <a:ext cx="9144000" cy="4248150"/>
          </a:xfrm>
          <a:prstGeom prst="rect">
            <a:avLst/>
          </a:prstGeom>
          <a:solidFill>
            <a:schemeClr val="tx1">
              <a:lumMod val="10000"/>
              <a:lumOff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9" name="Slide Number Placeholder 4"/>
          <p:cNvSpPr txBox="1">
            <a:spLocks/>
          </p:cNvSpPr>
          <p:nvPr/>
        </p:nvSpPr>
        <p:spPr>
          <a:xfrm>
            <a:off x="8415148" y="4935946"/>
            <a:ext cx="615714" cy="138500"/>
          </a:xfrm>
          <a:prstGeom prst="rect">
            <a:avLst/>
          </a:prstGeom>
        </p:spPr>
        <p:txBody>
          <a:bodyPr vert="horz" wrap="square" lIns="0" tIns="0" rIns="0" bIns="0" rtlCol="0" anchor="b" anchorCtr="0">
            <a:spAutoFit/>
          </a:bodyPr>
          <a:lstStyle>
            <a:defPPr>
              <a:defRPr lang="en-US"/>
            </a:defPPr>
            <a:lvl1pPr marL="0" algn="r" defTabSz="914400" rtl="0" eaLnBrk="1" latinLnBrk="0" hangingPunct="1">
              <a:defRPr lang="en-US" sz="900" kern="1200" smtClean="0">
                <a:gradFill>
                  <a:gsLst>
                    <a:gs pos="73333">
                      <a:srgbClr val="808080"/>
                    </a:gs>
                    <a:gs pos="38000">
                      <a:srgbClr val="808080"/>
                    </a:gs>
                  </a:gsLst>
                  <a:lin ang="5400000" scaled="0"/>
                </a:gra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F47D9D-8D60-4698-A495-89D102E182A2}" type="slidenum">
              <a:rPr lang="nl-NL" smtClean="0"/>
              <a:pPr/>
              <a:t>11</a:t>
            </a:fld>
            <a:endParaRPr lang="nl-NL" dirty="0"/>
          </a:p>
        </p:txBody>
      </p:sp>
      <p:sp>
        <p:nvSpPr>
          <p:cNvPr id="10" name="TextBox 9"/>
          <p:cNvSpPr txBox="1"/>
          <p:nvPr/>
        </p:nvSpPr>
        <p:spPr>
          <a:xfrm>
            <a:off x="740474" y="895350"/>
            <a:ext cx="7699257" cy="169277"/>
          </a:xfrm>
          <a:prstGeom prst="rect">
            <a:avLst/>
          </a:prstGeom>
          <a:noFill/>
        </p:spPr>
        <p:txBody>
          <a:bodyPr wrap="square" lIns="0" tIns="0" rIns="0" bIns="0" rtlCol="0">
            <a:spAutoFit/>
          </a:bodyPr>
          <a:lstStyle/>
          <a:p>
            <a:endParaRPr lang="nl-NL" sz="1100" b="1" dirty="0" smtClean="0"/>
          </a:p>
        </p:txBody>
      </p:sp>
      <p:sp>
        <p:nvSpPr>
          <p:cNvPr id="27" name="Title 12"/>
          <p:cNvSpPr txBox="1">
            <a:spLocks/>
          </p:cNvSpPr>
          <p:nvPr/>
        </p:nvSpPr>
        <p:spPr>
          <a:xfrm>
            <a:off x="376211" y="361950"/>
            <a:ext cx="8371083" cy="457048"/>
          </a:xfrm>
          <a:prstGeom prst="rect">
            <a:avLst/>
          </a:prstGeom>
        </p:spPr>
        <p:txBody>
          <a:bodyPr/>
          <a:lstStyle>
            <a:lvl1pPr algn="l" defTabSz="685624" rtl="0" eaLnBrk="1" latinLnBrk="0" hangingPunct="1">
              <a:lnSpc>
                <a:spcPct val="90000"/>
              </a:lnSpc>
              <a:spcBef>
                <a:spcPct val="0"/>
              </a:spcBef>
              <a:buNone/>
              <a:defRPr lang="en-US" sz="3300" b="0" kern="1200" cap="none" spc="-75"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nl-NL" dirty="0" smtClean="0"/>
              <a:t>Model </a:t>
            </a:r>
            <a:r>
              <a:rPr lang="nl-NL" dirty="0" smtClean="0"/>
              <a:t>voor </a:t>
            </a:r>
            <a:r>
              <a:rPr lang="nl-NL" dirty="0"/>
              <a:t>modal shift</a:t>
            </a:r>
          </a:p>
        </p:txBody>
      </p:sp>
      <p:sp>
        <p:nvSpPr>
          <p:cNvPr id="28" name="TextBox 27"/>
          <p:cNvSpPr txBox="1"/>
          <p:nvPr/>
        </p:nvSpPr>
        <p:spPr>
          <a:xfrm>
            <a:off x="113163" y="2966176"/>
            <a:ext cx="8077200" cy="984885"/>
          </a:xfrm>
          <a:prstGeom prst="rect">
            <a:avLst/>
          </a:prstGeom>
          <a:noFill/>
        </p:spPr>
        <p:txBody>
          <a:bodyPr wrap="square" lIns="0" tIns="0" rIns="0" bIns="0" rtlCol="0">
            <a:spAutoFit/>
          </a:bodyPr>
          <a:lstStyle/>
          <a:p>
            <a:pPr lvl="1"/>
            <a:endParaRPr lang="nl-NL" sz="1600" dirty="0" smtClean="0">
              <a:gradFill>
                <a:gsLst>
                  <a:gs pos="0">
                    <a:schemeClr val="tx1"/>
                  </a:gs>
                  <a:gs pos="86000">
                    <a:schemeClr val="tx1"/>
                  </a:gs>
                </a:gsLst>
                <a:lin ang="5400000" scaled="0"/>
              </a:gradFill>
            </a:endParaRPr>
          </a:p>
          <a:p>
            <a:pPr marL="742950" lvl="1" indent="-285750">
              <a:buFont typeface="Arial" panose="020B0604020202020204" pitchFamily="34" charset="0"/>
              <a:buChar char="•"/>
            </a:pPr>
            <a:endParaRPr lang="nl-NL" sz="1600" dirty="0" smtClean="0">
              <a:gradFill>
                <a:gsLst>
                  <a:gs pos="0">
                    <a:schemeClr val="tx1"/>
                  </a:gs>
                  <a:gs pos="86000">
                    <a:schemeClr val="tx1"/>
                  </a:gs>
                </a:gsLst>
                <a:lin ang="5400000" scaled="0"/>
              </a:gradFill>
            </a:endParaRPr>
          </a:p>
          <a:p>
            <a:pPr marL="742950" lvl="1" indent="-285750">
              <a:buFont typeface="Arial" panose="020B0604020202020204" pitchFamily="34" charset="0"/>
              <a:buChar char="•"/>
            </a:pPr>
            <a:endParaRPr lang="nl-NL" sz="1600" dirty="0" smtClean="0">
              <a:gradFill>
                <a:gsLst>
                  <a:gs pos="0">
                    <a:schemeClr val="tx1"/>
                  </a:gs>
                  <a:gs pos="86000">
                    <a:schemeClr val="tx1"/>
                  </a:gs>
                </a:gsLst>
                <a:lin ang="5400000" scaled="0"/>
              </a:gradFill>
            </a:endParaRPr>
          </a:p>
          <a:p>
            <a:pPr marL="742950" lvl="1" indent="-285750">
              <a:buFont typeface="Arial" panose="020B0604020202020204" pitchFamily="34" charset="0"/>
              <a:buChar char="•"/>
            </a:pPr>
            <a:endParaRPr lang="nl-NL" sz="1600" dirty="0" smtClean="0">
              <a:gradFill>
                <a:gsLst>
                  <a:gs pos="0">
                    <a:schemeClr val="tx1"/>
                  </a:gs>
                  <a:gs pos="86000">
                    <a:schemeClr val="tx1"/>
                  </a:gs>
                </a:gsLst>
                <a:lin ang="5400000" scaled="0"/>
              </a:gradFill>
            </a:endParaRPr>
          </a:p>
        </p:txBody>
      </p:sp>
      <p:sp>
        <p:nvSpPr>
          <p:cNvPr id="29" name="TextBox 28"/>
          <p:cNvSpPr txBox="1"/>
          <p:nvPr/>
        </p:nvSpPr>
        <p:spPr>
          <a:xfrm>
            <a:off x="152400" y="1312912"/>
            <a:ext cx="8077200" cy="738664"/>
          </a:xfrm>
          <a:prstGeom prst="rect">
            <a:avLst/>
          </a:prstGeom>
          <a:noFill/>
        </p:spPr>
        <p:txBody>
          <a:bodyPr wrap="square" lIns="0" tIns="0" rIns="0" bIns="0" rtlCol="0">
            <a:spAutoFit/>
          </a:bodyPr>
          <a:lstStyle/>
          <a:p>
            <a:pPr marL="742950" lvl="1" indent="-285750">
              <a:buFont typeface="Arial" panose="020B0604020202020204" pitchFamily="34" charset="0"/>
              <a:buChar char="•"/>
            </a:pPr>
            <a:endParaRPr lang="en-US" sz="1600" dirty="0" smtClean="0">
              <a:gradFill>
                <a:gsLst>
                  <a:gs pos="0">
                    <a:schemeClr val="tx1"/>
                  </a:gs>
                  <a:gs pos="86000">
                    <a:schemeClr val="tx1"/>
                  </a:gs>
                </a:gsLst>
                <a:lin ang="5400000" scaled="0"/>
              </a:gradFill>
            </a:endParaRPr>
          </a:p>
          <a:p>
            <a:pPr marL="742950" lvl="1" indent="-285750">
              <a:buFont typeface="Arial" panose="020B0604020202020204" pitchFamily="34" charset="0"/>
              <a:buChar char="•"/>
            </a:pPr>
            <a:endParaRPr lang="en-US" sz="1600" dirty="0" smtClean="0">
              <a:gradFill>
                <a:gsLst>
                  <a:gs pos="0">
                    <a:schemeClr val="tx1"/>
                  </a:gs>
                  <a:gs pos="86000">
                    <a:schemeClr val="tx1"/>
                  </a:gs>
                </a:gsLst>
                <a:lin ang="5400000" scaled="0"/>
              </a:gradFill>
            </a:endParaRPr>
          </a:p>
          <a:p>
            <a:pPr marL="742950" lvl="1" indent="-285750">
              <a:buFont typeface="Arial" panose="020B0604020202020204" pitchFamily="34" charset="0"/>
              <a:buChar char="•"/>
            </a:pPr>
            <a:endParaRPr lang="en-US" sz="1600" dirty="0" smtClean="0">
              <a:gradFill>
                <a:gsLst>
                  <a:gs pos="0">
                    <a:schemeClr val="tx1"/>
                  </a:gs>
                  <a:gs pos="86000">
                    <a:schemeClr val="tx1"/>
                  </a:gs>
                </a:gsLst>
                <a:lin ang="5400000" scaled="0"/>
              </a:gra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044175"/>
            <a:ext cx="6629399" cy="4001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ight Arrow 4"/>
          <p:cNvSpPr/>
          <p:nvPr/>
        </p:nvSpPr>
        <p:spPr bwMode="auto">
          <a:xfrm rot="1192077">
            <a:off x="972118" y="2266950"/>
            <a:ext cx="341763" cy="228524"/>
          </a:xfrm>
          <a:prstGeom prst="rightArrow">
            <a:avLst/>
          </a:prstGeom>
          <a:solidFill>
            <a:srgbClr val="FF0000"/>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nl-NL" sz="2000" dirty="0">
              <a:gradFill>
                <a:gsLst>
                  <a:gs pos="0">
                    <a:srgbClr val="FFFFFF"/>
                  </a:gs>
                  <a:gs pos="100000">
                    <a:srgbClr val="FFFFFF"/>
                  </a:gs>
                </a:gsLst>
                <a:lin ang="5400000" scaled="0"/>
              </a:gradFill>
            </a:endParaRPr>
          </a:p>
        </p:txBody>
      </p:sp>
      <p:sp>
        <p:nvSpPr>
          <p:cNvPr id="110" name="Right Arrow 109"/>
          <p:cNvSpPr/>
          <p:nvPr/>
        </p:nvSpPr>
        <p:spPr bwMode="auto">
          <a:xfrm rot="3475405">
            <a:off x="3229061" y="1937314"/>
            <a:ext cx="341763" cy="228524"/>
          </a:xfrm>
          <a:prstGeom prst="rightArrow">
            <a:avLst/>
          </a:prstGeom>
          <a:solidFill>
            <a:srgbClr val="FF0000"/>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nl-NL" sz="2000" dirty="0">
              <a:gradFill>
                <a:gsLst>
                  <a:gs pos="0">
                    <a:srgbClr val="FFFFFF"/>
                  </a:gs>
                  <a:gs pos="100000">
                    <a:srgbClr val="FFFFFF"/>
                  </a:gs>
                </a:gsLst>
                <a:lin ang="5400000" scaled="0"/>
              </a:gradFill>
            </a:endParaRPr>
          </a:p>
        </p:txBody>
      </p:sp>
      <p:sp>
        <p:nvSpPr>
          <p:cNvPr id="111" name="Right Arrow 110"/>
          <p:cNvSpPr/>
          <p:nvPr/>
        </p:nvSpPr>
        <p:spPr bwMode="auto">
          <a:xfrm rot="3475405">
            <a:off x="2912284" y="985880"/>
            <a:ext cx="341763" cy="228524"/>
          </a:xfrm>
          <a:prstGeom prst="rightArrow">
            <a:avLst/>
          </a:prstGeom>
          <a:solidFill>
            <a:srgbClr val="FF0000"/>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nl-NL" sz="2000" dirty="0">
              <a:gradFill>
                <a:gsLst>
                  <a:gs pos="0">
                    <a:srgbClr val="FFFFFF"/>
                  </a:gs>
                  <a:gs pos="100000">
                    <a:srgbClr val="FFFFFF"/>
                  </a:gs>
                </a:gsLst>
                <a:lin ang="5400000" scaled="0"/>
              </a:gradFill>
            </a:endParaRPr>
          </a:p>
        </p:txBody>
      </p:sp>
      <p:sp>
        <p:nvSpPr>
          <p:cNvPr id="112" name="Right Arrow 111"/>
          <p:cNvSpPr/>
          <p:nvPr/>
        </p:nvSpPr>
        <p:spPr bwMode="auto">
          <a:xfrm rot="10800000">
            <a:off x="4883282" y="4181894"/>
            <a:ext cx="341763" cy="228524"/>
          </a:xfrm>
          <a:prstGeom prst="rightArrow">
            <a:avLst/>
          </a:prstGeom>
          <a:solidFill>
            <a:srgbClr val="FF0000"/>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nl-NL" sz="2000" dirty="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31793762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1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1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0" grpId="0" animBg="1"/>
      <p:bldP spid="111" grpId="0" animBg="1"/>
      <p:bldP spid="1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7636" y="1894645"/>
            <a:ext cx="3017109" cy="523188"/>
          </a:xfrm>
          <a:prstGeom prst="rect">
            <a:avLst/>
          </a:prstGeom>
        </p:spPr>
        <p:txBody>
          <a:bodyPr wrap="none" lIns="91409" tIns="45704" rIns="91409" bIns="45704">
            <a:spAutoFit/>
          </a:bodyPr>
          <a:lstStyle/>
          <a:p>
            <a:pPr algn="ctr" defTabSz="912512"/>
            <a:r>
              <a:rPr lang="nl-NL" sz="2800" dirty="0" smtClean="0">
                <a:solidFill>
                  <a:srgbClr val="FFFFFF"/>
                </a:solidFill>
                <a:latin typeface="Segoe UI Light" pitchFamily="34" charset="0"/>
              </a:rPr>
              <a:t>Achterland analyse</a:t>
            </a:r>
          </a:p>
        </p:txBody>
      </p:sp>
      <p:pic>
        <p:nvPicPr>
          <p:cNvPr id="5123"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69245" y="1428750"/>
            <a:ext cx="3198555" cy="3567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96841334"/>
      </p:ext>
    </p:extLst>
  </p:cSld>
  <p:clrMapOvr>
    <a:masterClrMapping/>
  </p:clrMapOvr>
  <p:transition spd="slow">
    <p:push/>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71F47D9D-8D60-4698-A495-89D102E182A2}" type="slidenum">
              <a:rPr lang="nl-NL" smtClean="0"/>
              <a:pPr/>
              <a:t>13</a:t>
            </a:fld>
            <a:endParaRPr lang="nl-NL" dirty="0"/>
          </a:p>
        </p:txBody>
      </p:sp>
      <p:sp>
        <p:nvSpPr>
          <p:cNvPr id="4" name="Slide Number Placeholder 1"/>
          <p:cNvSpPr txBox="1">
            <a:spLocks/>
          </p:cNvSpPr>
          <p:nvPr/>
        </p:nvSpPr>
        <p:spPr>
          <a:xfrm>
            <a:off x="8415148" y="4935946"/>
            <a:ext cx="615714" cy="138500"/>
          </a:xfrm>
          <a:prstGeom prst="rect">
            <a:avLst/>
          </a:prstGeom>
        </p:spPr>
        <p:txBody>
          <a:bodyPr vert="horz" wrap="square" lIns="0" tIns="0" rIns="0" bIns="0" rtlCol="0" anchor="b" anchorCtr="0">
            <a:spAutoFit/>
          </a:bodyPr>
          <a:lstStyle>
            <a:defPPr>
              <a:defRPr lang="en-US"/>
            </a:defPPr>
            <a:lvl1pPr marL="0" algn="r" defTabSz="914400" rtl="0" eaLnBrk="1" latinLnBrk="0" hangingPunct="1">
              <a:defRPr lang="en-US" sz="900" kern="1200" smtClean="0">
                <a:gradFill>
                  <a:gsLst>
                    <a:gs pos="73333">
                      <a:srgbClr val="808080"/>
                    </a:gs>
                    <a:gs pos="38000">
                      <a:srgbClr val="808080"/>
                    </a:gs>
                  </a:gsLst>
                  <a:lin ang="5400000" scaled="0"/>
                </a:gra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F47D9D-8D60-4698-A495-89D102E182A2}" type="slidenum">
              <a:rPr lang="nl-NL" smtClean="0"/>
              <a:pPr/>
              <a:t>13</a:t>
            </a:fld>
            <a:endParaRPr lang="nl-NL" dirty="0"/>
          </a:p>
        </p:txBody>
      </p:sp>
      <p:sp>
        <p:nvSpPr>
          <p:cNvPr id="5" name="Rectangle 4"/>
          <p:cNvSpPr/>
          <p:nvPr/>
        </p:nvSpPr>
        <p:spPr bwMode="auto">
          <a:xfrm>
            <a:off x="0" y="914400"/>
            <a:ext cx="9144000" cy="4248150"/>
          </a:xfrm>
          <a:prstGeom prst="rect">
            <a:avLst/>
          </a:prstGeom>
          <a:solidFill>
            <a:schemeClr val="tx1">
              <a:lumMod val="10000"/>
              <a:lumOff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000" dirty="0" smtClean="0">
                <a:gradFill>
                  <a:gsLst>
                    <a:gs pos="0">
                      <a:srgbClr val="FFFFFF"/>
                    </a:gs>
                    <a:gs pos="100000">
                      <a:srgbClr val="FFFFFF"/>
                    </a:gs>
                  </a:gsLst>
                  <a:lin ang="5400000" scaled="0"/>
                </a:gradFill>
              </a:rPr>
              <a:t>-</a:t>
            </a:r>
            <a:endParaRPr lang="en-US" sz="2000" dirty="0">
              <a:gradFill>
                <a:gsLst>
                  <a:gs pos="0">
                    <a:srgbClr val="FFFFFF"/>
                  </a:gs>
                  <a:gs pos="100000">
                    <a:srgbClr val="FFFFFF"/>
                  </a:gs>
                </a:gsLst>
                <a:lin ang="5400000" scaled="0"/>
              </a:gradFill>
            </a:endParaRPr>
          </a:p>
        </p:txBody>
      </p:sp>
      <p:sp>
        <p:nvSpPr>
          <p:cNvPr id="6" name="Title 12"/>
          <p:cNvSpPr txBox="1">
            <a:spLocks/>
          </p:cNvSpPr>
          <p:nvPr/>
        </p:nvSpPr>
        <p:spPr>
          <a:xfrm>
            <a:off x="376211" y="361950"/>
            <a:ext cx="8371083" cy="457048"/>
          </a:xfrm>
          <a:prstGeom prst="rect">
            <a:avLst/>
          </a:prstGeom>
        </p:spPr>
        <p:txBody>
          <a:bodyPr/>
          <a:lstStyle>
            <a:lvl1pPr algn="l" defTabSz="685624" rtl="0" eaLnBrk="1" latinLnBrk="0" hangingPunct="1">
              <a:lnSpc>
                <a:spcPct val="90000"/>
              </a:lnSpc>
              <a:spcBef>
                <a:spcPct val="0"/>
              </a:spcBef>
              <a:buNone/>
              <a:defRPr lang="en-US" sz="3300" b="0" kern="1200" cap="none" spc="-75"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endParaRPr lang="en-US" dirty="0"/>
          </a:p>
        </p:txBody>
      </p:sp>
      <p:sp>
        <p:nvSpPr>
          <p:cNvPr id="7" name="Slide Number Placeholder 4"/>
          <p:cNvSpPr txBox="1">
            <a:spLocks/>
          </p:cNvSpPr>
          <p:nvPr/>
        </p:nvSpPr>
        <p:spPr>
          <a:xfrm>
            <a:off x="8415148" y="4935946"/>
            <a:ext cx="615714" cy="138500"/>
          </a:xfrm>
          <a:prstGeom prst="rect">
            <a:avLst/>
          </a:prstGeom>
        </p:spPr>
        <p:txBody>
          <a:bodyPr vert="horz" wrap="square" lIns="0" tIns="0" rIns="0" bIns="0" rtlCol="0" anchor="b" anchorCtr="0">
            <a:spAutoFit/>
          </a:bodyPr>
          <a:lstStyle>
            <a:defPPr>
              <a:defRPr lang="en-US"/>
            </a:defPPr>
            <a:lvl1pPr marL="0" algn="r" defTabSz="914400" rtl="0" eaLnBrk="1" latinLnBrk="0" hangingPunct="1">
              <a:defRPr lang="en-US" sz="900" kern="1200" smtClean="0">
                <a:gradFill>
                  <a:gsLst>
                    <a:gs pos="73333">
                      <a:srgbClr val="808080"/>
                    </a:gs>
                    <a:gs pos="38000">
                      <a:srgbClr val="808080"/>
                    </a:gs>
                  </a:gsLst>
                  <a:lin ang="5400000" scaled="0"/>
                </a:gra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F47D9D-8D60-4698-A495-89D102E182A2}" type="slidenum">
              <a:rPr lang="nl-NL" smtClean="0"/>
              <a:pPr/>
              <a:t>13</a:t>
            </a:fld>
            <a:endParaRPr lang="nl-NL" dirty="0"/>
          </a:p>
        </p:txBody>
      </p:sp>
      <p:sp>
        <p:nvSpPr>
          <p:cNvPr id="8" name="TextBox 7"/>
          <p:cNvSpPr txBox="1"/>
          <p:nvPr/>
        </p:nvSpPr>
        <p:spPr>
          <a:xfrm>
            <a:off x="740474" y="895350"/>
            <a:ext cx="7699257" cy="169277"/>
          </a:xfrm>
          <a:prstGeom prst="rect">
            <a:avLst/>
          </a:prstGeom>
          <a:noFill/>
        </p:spPr>
        <p:txBody>
          <a:bodyPr wrap="square" lIns="0" tIns="0" rIns="0" bIns="0" rtlCol="0">
            <a:spAutoFit/>
          </a:bodyPr>
          <a:lstStyle/>
          <a:p>
            <a:endParaRPr lang="nl-NL" sz="1100" b="1" dirty="0" smtClean="0"/>
          </a:p>
        </p:txBody>
      </p:sp>
      <p:pic>
        <p:nvPicPr>
          <p:cNvPr id="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0694" y="1068010"/>
            <a:ext cx="3505200" cy="39409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itle 12"/>
          <p:cNvSpPr txBox="1">
            <a:spLocks/>
          </p:cNvSpPr>
          <p:nvPr/>
        </p:nvSpPr>
        <p:spPr>
          <a:xfrm>
            <a:off x="378000" y="363600"/>
            <a:ext cx="8371083" cy="457048"/>
          </a:xfrm>
          <a:prstGeom prst="rect">
            <a:avLst/>
          </a:prstGeom>
        </p:spPr>
        <p:txBody>
          <a:bodyPr/>
          <a:lstStyle>
            <a:lvl1pPr algn="l" defTabSz="685624" rtl="0" eaLnBrk="1" latinLnBrk="0" hangingPunct="1">
              <a:lnSpc>
                <a:spcPct val="90000"/>
              </a:lnSpc>
              <a:spcBef>
                <a:spcPct val="0"/>
              </a:spcBef>
              <a:buNone/>
              <a:defRPr lang="en-US" sz="3300" b="0" kern="1200" cap="none" spc="-75"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nl-NL" dirty="0" smtClean="0"/>
              <a:t>Analyse historische transporten </a:t>
            </a:r>
            <a:endParaRPr lang="nl-NL" dirty="0"/>
          </a:p>
        </p:txBody>
      </p:sp>
      <p:sp>
        <p:nvSpPr>
          <p:cNvPr id="13" name="TextBox 12"/>
          <p:cNvSpPr txBox="1"/>
          <p:nvPr/>
        </p:nvSpPr>
        <p:spPr>
          <a:xfrm>
            <a:off x="152400" y="1312912"/>
            <a:ext cx="8077200" cy="2646878"/>
          </a:xfrm>
          <a:prstGeom prst="rect">
            <a:avLst/>
          </a:prstGeom>
          <a:noFill/>
        </p:spPr>
        <p:txBody>
          <a:bodyPr wrap="square" lIns="0" tIns="0" rIns="0" bIns="0" rtlCol="0">
            <a:spAutoFit/>
          </a:bodyPr>
          <a:lstStyle/>
          <a:p>
            <a:pPr lvl="1"/>
            <a:endParaRPr lang="en-US" sz="1600" dirty="0" smtClean="0">
              <a:gradFill>
                <a:gsLst>
                  <a:gs pos="0">
                    <a:schemeClr val="tx1"/>
                  </a:gs>
                  <a:gs pos="86000">
                    <a:schemeClr val="tx1"/>
                  </a:gs>
                </a:gsLst>
                <a:lin ang="5400000" scaled="0"/>
              </a:gradFill>
            </a:endParaRPr>
          </a:p>
          <a:p>
            <a:pPr marL="342900" lvl="1" indent="-342900">
              <a:buFont typeface="Arial" charset="0"/>
              <a:buChar char="•"/>
            </a:pPr>
            <a:r>
              <a:rPr lang="nl-NL" dirty="0" smtClean="0"/>
              <a:t>Hotspots</a:t>
            </a:r>
          </a:p>
          <a:p>
            <a:pPr marL="342900" lvl="1" indent="-342900">
              <a:buFont typeface="Arial" charset="0"/>
              <a:buChar char="•"/>
            </a:pPr>
            <a:r>
              <a:rPr lang="nl-NL" dirty="0" smtClean="0"/>
              <a:t>Import </a:t>
            </a:r>
            <a:r>
              <a:rPr lang="nl-NL" dirty="0" err="1" smtClean="0"/>
              <a:t>vs</a:t>
            </a:r>
            <a:r>
              <a:rPr lang="nl-NL" dirty="0" smtClean="0"/>
              <a:t> Export</a:t>
            </a:r>
          </a:p>
          <a:p>
            <a:pPr marL="342900" lvl="1" indent="-342900">
              <a:buFont typeface="Arial" charset="0"/>
              <a:buChar char="•"/>
            </a:pPr>
            <a:r>
              <a:rPr lang="nl-NL" dirty="0" err="1" smtClean="0"/>
              <a:t>Mapping</a:t>
            </a:r>
            <a:r>
              <a:rPr lang="nl-NL" dirty="0" smtClean="0"/>
              <a:t> </a:t>
            </a:r>
            <a:r>
              <a:rPr lang="nl-NL" dirty="0" err="1" smtClean="0"/>
              <a:t>demand</a:t>
            </a:r>
            <a:r>
              <a:rPr lang="nl-NL" dirty="0" smtClean="0"/>
              <a:t> op terminals</a:t>
            </a:r>
          </a:p>
          <a:p>
            <a:pPr marL="342900" lvl="1" indent="-342900">
              <a:buFont typeface="Arial" charset="0"/>
              <a:buChar char="•"/>
            </a:pPr>
            <a:r>
              <a:rPr lang="nl-NL" dirty="0" smtClean="0"/>
              <a:t>Analyse potentiele business case</a:t>
            </a:r>
            <a:endParaRPr lang="nl-NL" dirty="0" smtClean="0"/>
          </a:p>
          <a:p>
            <a:pPr marL="342900" lvl="1" indent="-342900">
              <a:buFont typeface="Arial" charset="0"/>
              <a:buChar char="•"/>
            </a:pPr>
            <a:endParaRPr lang="en-US" dirty="0" smtClean="0"/>
          </a:p>
          <a:p>
            <a:pPr marL="742950" lvl="2" indent="-342900"/>
            <a:endParaRPr lang="nl-NL" dirty="0"/>
          </a:p>
          <a:p>
            <a:pPr marL="742950" lvl="1" indent="-285750">
              <a:buFont typeface="Arial" panose="020B0604020202020204" pitchFamily="34" charset="0"/>
              <a:buChar char="•"/>
            </a:pPr>
            <a:endParaRPr lang="en-US" sz="1600" dirty="0" smtClean="0">
              <a:gradFill>
                <a:gsLst>
                  <a:gs pos="0">
                    <a:schemeClr val="tx1"/>
                  </a:gs>
                  <a:gs pos="86000">
                    <a:schemeClr val="tx1"/>
                  </a:gs>
                </a:gsLst>
                <a:lin ang="5400000" scaled="0"/>
              </a:gradFill>
            </a:endParaRPr>
          </a:p>
          <a:p>
            <a:pPr marL="742950" lvl="1" indent="-285750">
              <a:buFont typeface="Arial" panose="020B0604020202020204" pitchFamily="34" charset="0"/>
              <a:buChar char="•"/>
            </a:pPr>
            <a:endParaRPr lang="en-US" sz="1600" dirty="0" smtClean="0">
              <a:gradFill>
                <a:gsLst>
                  <a:gs pos="0">
                    <a:schemeClr val="tx1"/>
                  </a:gs>
                  <a:gs pos="86000">
                    <a:schemeClr val="tx1"/>
                  </a:gs>
                </a:gsLst>
                <a:lin ang="5400000" scaled="0"/>
              </a:gradFill>
            </a:endParaRPr>
          </a:p>
          <a:p>
            <a:pPr marL="742950" lvl="1" indent="-285750">
              <a:buFont typeface="Arial" panose="020B0604020202020204" pitchFamily="34" charset="0"/>
              <a:buChar char="•"/>
            </a:pPr>
            <a:endParaRPr lang="en-US" sz="1600" dirty="0" smtClean="0">
              <a:gradFill>
                <a:gsLst>
                  <a:gs pos="0">
                    <a:schemeClr val="tx1"/>
                  </a:gs>
                  <a:gs pos="86000">
                    <a:schemeClr val="tx1"/>
                  </a:gs>
                </a:gsLst>
                <a:lin ang="5400000" scaled="0"/>
              </a:gradFill>
            </a:endParaRPr>
          </a:p>
        </p:txBody>
      </p:sp>
    </p:spTree>
    <p:extLst>
      <p:ext uri="{BB962C8B-B14F-4D97-AF65-F5344CB8AC3E}">
        <p14:creationId xmlns:p14="http://schemas.microsoft.com/office/powerpoint/2010/main" val="1757877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6765" y="1894645"/>
            <a:ext cx="4078876" cy="523188"/>
          </a:xfrm>
          <a:prstGeom prst="rect">
            <a:avLst/>
          </a:prstGeom>
        </p:spPr>
        <p:txBody>
          <a:bodyPr wrap="none" lIns="91409" tIns="45704" rIns="91409" bIns="45704">
            <a:spAutoFit/>
          </a:bodyPr>
          <a:lstStyle/>
          <a:p>
            <a:pPr algn="ctr" defTabSz="912512"/>
            <a:r>
              <a:rPr lang="nl-NL" sz="2800" dirty="0" smtClean="0">
                <a:solidFill>
                  <a:srgbClr val="FFFFFF"/>
                </a:solidFill>
                <a:latin typeface="Segoe UI Light" pitchFamily="34" charset="0"/>
              </a:rPr>
              <a:t>Intermodale planning tool</a:t>
            </a:r>
          </a:p>
        </p:txBody>
      </p:sp>
    </p:spTree>
    <p:extLst>
      <p:ext uri="{BB962C8B-B14F-4D97-AF65-F5344CB8AC3E}">
        <p14:creationId xmlns:p14="http://schemas.microsoft.com/office/powerpoint/2010/main" val="858492313"/>
      </p:ext>
    </p:extLst>
  </p:cSld>
  <p:clrMapOvr>
    <a:masterClrMapping/>
  </p:clrMapOvr>
  <p:transition spd="slow">
    <p:push/>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71F47D9D-8D60-4698-A495-89D102E182A2}" type="slidenum">
              <a:rPr lang="nl-NL" smtClean="0"/>
              <a:pPr/>
              <a:t>15</a:t>
            </a:fld>
            <a:endParaRPr lang="nl-NL" dirty="0"/>
          </a:p>
        </p:txBody>
      </p:sp>
      <p:sp>
        <p:nvSpPr>
          <p:cNvPr id="3" name="Slide Number Placeholder 1"/>
          <p:cNvSpPr txBox="1">
            <a:spLocks/>
          </p:cNvSpPr>
          <p:nvPr/>
        </p:nvSpPr>
        <p:spPr>
          <a:xfrm>
            <a:off x="8415148" y="4935946"/>
            <a:ext cx="615714" cy="138500"/>
          </a:xfrm>
          <a:prstGeom prst="rect">
            <a:avLst/>
          </a:prstGeom>
        </p:spPr>
        <p:txBody>
          <a:bodyPr vert="horz" wrap="square" lIns="0" tIns="0" rIns="0" bIns="0" rtlCol="0" anchor="b" anchorCtr="0">
            <a:spAutoFit/>
          </a:bodyPr>
          <a:lstStyle>
            <a:defPPr>
              <a:defRPr lang="en-US"/>
            </a:defPPr>
            <a:lvl1pPr marL="0" algn="r" defTabSz="914400" rtl="0" eaLnBrk="1" latinLnBrk="0" hangingPunct="1">
              <a:defRPr lang="en-US" sz="900" kern="1200" smtClean="0">
                <a:gradFill>
                  <a:gsLst>
                    <a:gs pos="73333">
                      <a:srgbClr val="808080"/>
                    </a:gs>
                    <a:gs pos="38000">
                      <a:srgbClr val="808080"/>
                    </a:gs>
                  </a:gsLst>
                  <a:lin ang="5400000" scaled="0"/>
                </a:gra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F47D9D-8D60-4698-A495-89D102E182A2}" type="slidenum">
              <a:rPr lang="nl-NL" smtClean="0"/>
              <a:pPr/>
              <a:t>15</a:t>
            </a:fld>
            <a:endParaRPr lang="nl-NL" dirty="0"/>
          </a:p>
        </p:txBody>
      </p:sp>
      <p:sp>
        <p:nvSpPr>
          <p:cNvPr id="4" name="Slide Number Placeholder 1"/>
          <p:cNvSpPr txBox="1">
            <a:spLocks/>
          </p:cNvSpPr>
          <p:nvPr/>
        </p:nvSpPr>
        <p:spPr>
          <a:xfrm>
            <a:off x="8415148" y="4935946"/>
            <a:ext cx="615714" cy="138500"/>
          </a:xfrm>
          <a:prstGeom prst="rect">
            <a:avLst/>
          </a:prstGeom>
        </p:spPr>
        <p:txBody>
          <a:bodyPr vert="horz" wrap="square" lIns="0" tIns="0" rIns="0" bIns="0" rtlCol="0" anchor="b" anchorCtr="0">
            <a:spAutoFit/>
          </a:bodyPr>
          <a:lstStyle>
            <a:defPPr>
              <a:defRPr lang="en-US"/>
            </a:defPPr>
            <a:lvl1pPr marL="0" algn="r" defTabSz="914400" rtl="0" eaLnBrk="1" latinLnBrk="0" hangingPunct="1">
              <a:defRPr lang="en-US" sz="900" kern="1200" smtClean="0">
                <a:gradFill>
                  <a:gsLst>
                    <a:gs pos="73333">
                      <a:srgbClr val="808080"/>
                    </a:gs>
                    <a:gs pos="38000">
                      <a:srgbClr val="808080"/>
                    </a:gs>
                  </a:gsLst>
                  <a:lin ang="5400000" scaled="0"/>
                </a:gra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F47D9D-8D60-4698-A495-89D102E182A2}" type="slidenum">
              <a:rPr lang="nl-NL" smtClean="0"/>
              <a:pPr/>
              <a:t>15</a:t>
            </a:fld>
            <a:endParaRPr lang="nl-NL" dirty="0"/>
          </a:p>
        </p:txBody>
      </p:sp>
      <p:sp>
        <p:nvSpPr>
          <p:cNvPr id="6" name="Rectangle 5"/>
          <p:cNvSpPr/>
          <p:nvPr/>
        </p:nvSpPr>
        <p:spPr bwMode="auto">
          <a:xfrm>
            <a:off x="0" y="895350"/>
            <a:ext cx="9144000" cy="4248150"/>
          </a:xfrm>
          <a:prstGeom prst="rect">
            <a:avLst/>
          </a:prstGeom>
          <a:solidFill>
            <a:schemeClr val="tx1">
              <a:lumMod val="10000"/>
              <a:lumOff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9" name="Slide Number Placeholder 4"/>
          <p:cNvSpPr txBox="1">
            <a:spLocks/>
          </p:cNvSpPr>
          <p:nvPr/>
        </p:nvSpPr>
        <p:spPr>
          <a:xfrm>
            <a:off x="8415148" y="4935946"/>
            <a:ext cx="615714" cy="138500"/>
          </a:xfrm>
          <a:prstGeom prst="rect">
            <a:avLst/>
          </a:prstGeom>
        </p:spPr>
        <p:txBody>
          <a:bodyPr vert="horz" wrap="square" lIns="0" tIns="0" rIns="0" bIns="0" rtlCol="0" anchor="b" anchorCtr="0">
            <a:spAutoFit/>
          </a:bodyPr>
          <a:lstStyle>
            <a:defPPr>
              <a:defRPr lang="en-US"/>
            </a:defPPr>
            <a:lvl1pPr marL="0" algn="r" defTabSz="914400" rtl="0" eaLnBrk="1" latinLnBrk="0" hangingPunct="1">
              <a:defRPr lang="en-US" sz="900" kern="1200" smtClean="0">
                <a:gradFill>
                  <a:gsLst>
                    <a:gs pos="73333">
                      <a:srgbClr val="808080"/>
                    </a:gs>
                    <a:gs pos="38000">
                      <a:srgbClr val="808080"/>
                    </a:gs>
                  </a:gsLst>
                  <a:lin ang="5400000" scaled="0"/>
                </a:gra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F47D9D-8D60-4698-A495-89D102E182A2}" type="slidenum">
              <a:rPr lang="nl-NL" smtClean="0"/>
              <a:pPr/>
              <a:t>15</a:t>
            </a:fld>
            <a:endParaRPr lang="nl-NL" dirty="0"/>
          </a:p>
        </p:txBody>
      </p:sp>
      <p:sp>
        <p:nvSpPr>
          <p:cNvPr id="27" name="Title 12"/>
          <p:cNvSpPr txBox="1">
            <a:spLocks/>
          </p:cNvSpPr>
          <p:nvPr/>
        </p:nvSpPr>
        <p:spPr>
          <a:xfrm>
            <a:off x="376211" y="361950"/>
            <a:ext cx="8371083" cy="457048"/>
          </a:xfrm>
          <a:prstGeom prst="rect">
            <a:avLst/>
          </a:prstGeom>
        </p:spPr>
        <p:txBody>
          <a:bodyPr/>
          <a:lstStyle>
            <a:lvl1pPr algn="l" defTabSz="685624" rtl="0" eaLnBrk="1" latinLnBrk="0" hangingPunct="1">
              <a:lnSpc>
                <a:spcPct val="90000"/>
              </a:lnSpc>
              <a:spcBef>
                <a:spcPct val="0"/>
              </a:spcBef>
              <a:buNone/>
              <a:defRPr lang="en-US" sz="3300" b="0" kern="1200" cap="none" spc="-75"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nl-NL" dirty="0" smtClean="0"/>
              <a:t>Model - objecten</a:t>
            </a:r>
            <a:endParaRPr lang="nl-NL" dirty="0"/>
          </a:p>
        </p:txBody>
      </p:sp>
      <p:pic>
        <p:nvPicPr>
          <p:cNvPr id="58" name="Picture 24" descr="C:\Users\ardjan.cieremans\AppData\Local\Microsoft\Windows\Temporary Internet Files\Content.IE5\PGGIP8PT\98953919[1].jp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200" y="1276350"/>
            <a:ext cx="847598" cy="650415"/>
          </a:xfrm>
          <a:prstGeom prst="rect">
            <a:avLst/>
          </a:prstGeom>
          <a:noFill/>
          <a:extLst>
            <a:ext uri="{909E8E84-426E-40DD-AFC4-6F175D3DCCD1}">
              <a14:hiddenFill xmlns:a14="http://schemas.microsoft.com/office/drawing/2010/main">
                <a:solidFill>
                  <a:srgbClr val="FFFFFF"/>
                </a:solidFill>
              </a14:hiddenFill>
            </a:ext>
          </a:extLst>
        </p:spPr>
      </p:pic>
      <p:sp>
        <p:nvSpPr>
          <p:cNvPr id="59" name="Rectangle 58"/>
          <p:cNvSpPr/>
          <p:nvPr/>
        </p:nvSpPr>
        <p:spPr bwMode="auto">
          <a:xfrm>
            <a:off x="482527" y="1845756"/>
            <a:ext cx="796944" cy="162018"/>
          </a:xfrm>
          <a:prstGeom prst="rect">
            <a:avLst/>
          </a:prstGeom>
          <a:solidFill>
            <a:schemeClr val="tx1">
              <a:lumMod val="10000"/>
              <a:lumOff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nl-NL" sz="2000" dirty="0">
              <a:gradFill>
                <a:gsLst>
                  <a:gs pos="0">
                    <a:srgbClr val="FFFFFF"/>
                  </a:gs>
                  <a:gs pos="100000">
                    <a:srgbClr val="FFFFFF"/>
                  </a:gs>
                </a:gsLst>
                <a:lin ang="5400000" scaled="0"/>
              </a:gra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123950"/>
            <a:ext cx="3431983"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descr="https://cdn3.iconfinder.com/data/icons/files-2/512/sign_contract_file-5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5632" y="4383603"/>
            <a:ext cx="550347" cy="550347"/>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p:cNvSpPr txBox="1"/>
          <p:nvPr/>
        </p:nvSpPr>
        <p:spPr>
          <a:xfrm>
            <a:off x="2029495" y="1532307"/>
            <a:ext cx="360000" cy="138499"/>
          </a:xfrm>
          <a:prstGeom prst="rect">
            <a:avLst/>
          </a:prstGeom>
          <a:solidFill>
            <a:schemeClr val="tx1"/>
          </a:solidFill>
        </p:spPr>
        <p:txBody>
          <a:bodyPr wrap="square" lIns="0" tIns="0" rIns="0" bIns="0" rtlCol="0">
            <a:spAutoFit/>
          </a:bodyPr>
          <a:lstStyle/>
          <a:p>
            <a:pPr algn="ctr"/>
            <a:endParaRPr lang="nl-NL" sz="900" b="1" dirty="0" smtClean="0">
              <a:solidFill>
                <a:schemeClr val="bg1"/>
              </a:solidFill>
            </a:endParaRPr>
          </a:p>
        </p:txBody>
      </p:sp>
      <p:sp>
        <p:nvSpPr>
          <p:cNvPr id="50" name="TextBox 49"/>
          <p:cNvSpPr txBox="1"/>
          <p:nvPr/>
        </p:nvSpPr>
        <p:spPr>
          <a:xfrm>
            <a:off x="2029496" y="1532307"/>
            <a:ext cx="720000" cy="138499"/>
          </a:xfrm>
          <a:prstGeom prst="rect">
            <a:avLst/>
          </a:prstGeom>
          <a:solidFill>
            <a:schemeClr val="tx1"/>
          </a:solidFill>
        </p:spPr>
        <p:txBody>
          <a:bodyPr wrap="square" lIns="0" tIns="0" rIns="0" bIns="0" rtlCol="0">
            <a:spAutoFit/>
          </a:bodyPr>
          <a:lstStyle/>
          <a:p>
            <a:pPr algn="ctr"/>
            <a:r>
              <a:rPr lang="nl-NL" sz="900" b="1" dirty="0" smtClean="0">
                <a:solidFill>
                  <a:schemeClr val="bg1"/>
                </a:solidFill>
              </a:rPr>
              <a:t>Terminals</a:t>
            </a:r>
            <a:endParaRPr lang="nl-NL" sz="900" b="1" dirty="0" smtClean="0">
              <a:solidFill>
                <a:schemeClr val="bg1"/>
              </a:solidFill>
            </a:endParaRPr>
          </a:p>
        </p:txBody>
      </p:sp>
      <p:sp>
        <p:nvSpPr>
          <p:cNvPr id="51" name="TextBox 50"/>
          <p:cNvSpPr txBox="1"/>
          <p:nvPr/>
        </p:nvSpPr>
        <p:spPr>
          <a:xfrm>
            <a:off x="2057400" y="2381054"/>
            <a:ext cx="720000" cy="138499"/>
          </a:xfrm>
          <a:prstGeom prst="rect">
            <a:avLst/>
          </a:prstGeom>
          <a:solidFill>
            <a:schemeClr val="tx1"/>
          </a:solidFill>
        </p:spPr>
        <p:txBody>
          <a:bodyPr wrap="square" lIns="0" tIns="0" rIns="0" bIns="0" rtlCol="0">
            <a:spAutoFit/>
          </a:bodyPr>
          <a:lstStyle/>
          <a:p>
            <a:pPr algn="ctr"/>
            <a:r>
              <a:rPr lang="nl-NL" sz="900" b="1" dirty="0" smtClean="0">
                <a:solidFill>
                  <a:schemeClr val="bg1"/>
                </a:solidFill>
              </a:rPr>
              <a:t>Carriers</a:t>
            </a:r>
            <a:endParaRPr lang="nl-NL" sz="900" b="1" dirty="0" smtClean="0">
              <a:solidFill>
                <a:schemeClr val="bg1"/>
              </a:solidFill>
            </a:endParaRPr>
          </a:p>
        </p:txBody>
      </p:sp>
      <p:sp>
        <p:nvSpPr>
          <p:cNvPr id="52" name="TextBox 51"/>
          <p:cNvSpPr txBox="1"/>
          <p:nvPr/>
        </p:nvSpPr>
        <p:spPr>
          <a:xfrm>
            <a:off x="2029496" y="3774003"/>
            <a:ext cx="720000" cy="138499"/>
          </a:xfrm>
          <a:prstGeom prst="rect">
            <a:avLst/>
          </a:prstGeom>
          <a:solidFill>
            <a:schemeClr val="tx1"/>
          </a:solidFill>
        </p:spPr>
        <p:txBody>
          <a:bodyPr wrap="square" lIns="0" tIns="0" rIns="0" bIns="0" rtlCol="0">
            <a:spAutoFit/>
          </a:bodyPr>
          <a:lstStyle/>
          <a:p>
            <a:pPr algn="ctr"/>
            <a:r>
              <a:rPr lang="nl-NL" sz="900" b="1" dirty="0" smtClean="0">
                <a:solidFill>
                  <a:schemeClr val="bg1"/>
                </a:solidFill>
              </a:rPr>
              <a:t>Containers</a:t>
            </a:r>
            <a:endParaRPr lang="nl-NL" sz="900" b="1" dirty="0" smtClean="0">
              <a:solidFill>
                <a:schemeClr val="bg1"/>
              </a:solidFill>
            </a:endParaRPr>
          </a:p>
        </p:txBody>
      </p:sp>
      <p:sp>
        <p:nvSpPr>
          <p:cNvPr id="53" name="TextBox 52"/>
          <p:cNvSpPr txBox="1"/>
          <p:nvPr/>
        </p:nvSpPr>
        <p:spPr>
          <a:xfrm>
            <a:off x="2029496" y="4706680"/>
            <a:ext cx="720000" cy="138499"/>
          </a:xfrm>
          <a:prstGeom prst="rect">
            <a:avLst/>
          </a:prstGeom>
          <a:solidFill>
            <a:schemeClr val="tx1"/>
          </a:solidFill>
        </p:spPr>
        <p:txBody>
          <a:bodyPr wrap="square" lIns="0" tIns="0" rIns="0" bIns="0" rtlCol="0">
            <a:spAutoFit/>
          </a:bodyPr>
          <a:lstStyle/>
          <a:p>
            <a:pPr algn="ctr"/>
            <a:r>
              <a:rPr lang="nl-NL" sz="900" b="1" dirty="0" smtClean="0">
                <a:solidFill>
                  <a:schemeClr val="bg1"/>
                </a:solidFill>
              </a:rPr>
              <a:t>Contract</a:t>
            </a:r>
          </a:p>
        </p:txBody>
      </p:sp>
      <p:sp>
        <p:nvSpPr>
          <p:cNvPr id="54" name="TextBox 53"/>
          <p:cNvSpPr txBox="1"/>
          <p:nvPr/>
        </p:nvSpPr>
        <p:spPr>
          <a:xfrm>
            <a:off x="3886200" y="2817825"/>
            <a:ext cx="720000" cy="138499"/>
          </a:xfrm>
          <a:prstGeom prst="rect">
            <a:avLst/>
          </a:prstGeom>
          <a:solidFill>
            <a:schemeClr val="tx1"/>
          </a:solidFill>
        </p:spPr>
        <p:txBody>
          <a:bodyPr wrap="square" lIns="0" tIns="0" rIns="0" bIns="0" rtlCol="0">
            <a:spAutoFit/>
          </a:bodyPr>
          <a:lstStyle/>
          <a:p>
            <a:pPr algn="ctr"/>
            <a:r>
              <a:rPr lang="nl-NL" sz="900" b="1" dirty="0" smtClean="0">
                <a:solidFill>
                  <a:schemeClr val="bg1"/>
                </a:solidFill>
              </a:rPr>
              <a:t>Netwerk</a:t>
            </a:r>
          </a:p>
        </p:txBody>
      </p:sp>
      <p:cxnSp>
        <p:nvCxnSpPr>
          <p:cNvPr id="55" name="Elbow Connector 54"/>
          <p:cNvCxnSpPr>
            <a:stCxn id="50" idx="3"/>
            <a:endCxn id="54" idx="1"/>
          </p:cNvCxnSpPr>
          <p:nvPr/>
        </p:nvCxnSpPr>
        <p:spPr>
          <a:xfrm>
            <a:off x="2749496" y="1601557"/>
            <a:ext cx="1136704" cy="1285518"/>
          </a:xfrm>
          <a:prstGeom prst="bentConnector3">
            <a:avLst/>
          </a:prstGeom>
          <a:ln>
            <a:tailEnd type="none"/>
          </a:ln>
        </p:spPr>
        <p:style>
          <a:lnRef idx="1">
            <a:schemeClr val="accent1"/>
          </a:lnRef>
          <a:fillRef idx="0">
            <a:schemeClr val="accent1"/>
          </a:fillRef>
          <a:effectRef idx="0">
            <a:schemeClr val="accent1"/>
          </a:effectRef>
          <a:fontRef idx="minor">
            <a:schemeClr val="tx1"/>
          </a:fontRef>
        </p:style>
      </p:cxnSp>
      <p:cxnSp>
        <p:nvCxnSpPr>
          <p:cNvPr id="56" name="Elbow Connector 55"/>
          <p:cNvCxnSpPr>
            <a:stCxn id="51" idx="3"/>
            <a:endCxn id="54" idx="1"/>
          </p:cNvCxnSpPr>
          <p:nvPr/>
        </p:nvCxnSpPr>
        <p:spPr>
          <a:xfrm>
            <a:off x="2777400" y="2450304"/>
            <a:ext cx="1108800" cy="436771"/>
          </a:xfrm>
          <a:prstGeom prst="bentConnector3">
            <a:avLst>
              <a:gd name="adj1" fmla="val 48839"/>
            </a:avLst>
          </a:prstGeom>
        </p:spPr>
        <p:style>
          <a:lnRef idx="1">
            <a:schemeClr val="accent1"/>
          </a:lnRef>
          <a:fillRef idx="0">
            <a:schemeClr val="accent1"/>
          </a:fillRef>
          <a:effectRef idx="0">
            <a:schemeClr val="accent1"/>
          </a:effectRef>
          <a:fontRef idx="minor">
            <a:schemeClr val="tx1"/>
          </a:fontRef>
        </p:style>
      </p:cxnSp>
      <p:cxnSp>
        <p:nvCxnSpPr>
          <p:cNvPr id="57" name="Elbow Connector 56"/>
          <p:cNvCxnSpPr>
            <a:stCxn id="52" idx="3"/>
            <a:endCxn id="54" idx="1"/>
          </p:cNvCxnSpPr>
          <p:nvPr/>
        </p:nvCxnSpPr>
        <p:spPr>
          <a:xfrm flipV="1">
            <a:off x="2749496" y="2887075"/>
            <a:ext cx="1136704" cy="956178"/>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61" name="Elbow Connector 60"/>
          <p:cNvCxnSpPr>
            <a:stCxn id="53" idx="3"/>
            <a:endCxn id="54" idx="1"/>
          </p:cNvCxnSpPr>
          <p:nvPr/>
        </p:nvCxnSpPr>
        <p:spPr>
          <a:xfrm flipV="1">
            <a:off x="2749496" y="2887075"/>
            <a:ext cx="1136704" cy="1888855"/>
          </a:xfrm>
          <a:prstGeom prst="bentConnector3">
            <a:avLst/>
          </a:prstGeom>
        </p:spPr>
        <p:style>
          <a:lnRef idx="1">
            <a:schemeClr val="accent1"/>
          </a:lnRef>
          <a:fillRef idx="0">
            <a:schemeClr val="accent1"/>
          </a:fillRef>
          <a:effectRef idx="0">
            <a:schemeClr val="accent1"/>
          </a:effectRef>
          <a:fontRef idx="minor">
            <a:schemeClr val="tx1"/>
          </a:fontRef>
        </p:style>
      </p:cxnSp>
      <p:sp>
        <p:nvSpPr>
          <p:cNvPr id="62" name="Rectangle 61"/>
          <p:cNvSpPr/>
          <p:nvPr/>
        </p:nvSpPr>
        <p:spPr bwMode="auto">
          <a:xfrm>
            <a:off x="3103200" y="2692355"/>
            <a:ext cx="457200" cy="325207"/>
          </a:xfrm>
          <a:prstGeom prst="rect">
            <a:avLst/>
          </a:prstGeom>
          <a:solidFill>
            <a:schemeClr val="bg1">
              <a:lumMod val="85000"/>
            </a:schemeClr>
          </a:solidFill>
          <a:ln>
            <a:noFill/>
            <a:headEnd type="none" w="med" len="med"/>
            <a:tailEnd type="none" w="med" len="med"/>
          </a:ln>
          <a:effectLst>
            <a:outerShdw blurRad="50800" dist="38100" dir="16200000"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nl-NL" sz="800" b="1" dirty="0" smtClean="0">
                <a:solidFill>
                  <a:schemeClr val="tx1"/>
                </a:solidFill>
              </a:rPr>
              <a:t>Model</a:t>
            </a:r>
            <a:endParaRPr lang="nl-NL" sz="800" b="1" dirty="0">
              <a:solidFill>
                <a:schemeClr val="tx1"/>
              </a:solidFill>
            </a:endParaRPr>
          </a:p>
        </p:txBody>
      </p:sp>
      <p:pic>
        <p:nvPicPr>
          <p:cNvPr id="42" name="Picture 3"/>
          <p:cNvPicPr>
            <a:picLocks noChangeAspect="1" noChangeArrowheads="1"/>
          </p:cNvPicPr>
          <p:nvPr/>
        </p:nvPicPr>
        <p:blipFill>
          <a:blip r:embed="rId5" cstate="print"/>
          <a:srcRect/>
          <a:stretch>
            <a:fillRect/>
          </a:stretch>
        </p:blipFill>
        <p:spPr bwMode="auto">
          <a:xfrm>
            <a:off x="7935699" y="349065"/>
            <a:ext cx="1008063" cy="431800"/>
          </a:xfrm>
          <a:prstGeom prst="rect">
            <a:avLst/>
          </a:prstGeom>
          <a:noFill/>
          <a:ln w="9525">
            <a:noFill/>
            <a:miter lim="800000"/>
            <a:headEnd/>
            <a:tailEnd/>
          </a:ln>
        </p:spPr>
      </p:pic>
      <p:pic>
        <p:nvPicPr>
          <p:cNvPr id="7" name="Picture 4" descr="C:\Users\ardjan.cieremans\AppData\Local\Microsoft\Windows\Temporary Internet Files\Content.IE5\PGGIP8PT\container-158362_640[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326054" y="2029656"/>
            <a:ext cx="1405592" cy="702796"/>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8486" y="3365164"/>
            <a:ext cx="884191" cy="624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78196978"/>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TextBox 96"/>
          <p:cNvSpPr txBox="1"/>
          <p:nvPr/>
        </p:nvSpPr>
        <p:spPr>
          <a:xfrm>
            <a:off x="2029495" y="1532307"/>
            <a:ext cx="360000" cy="138499"/>
          </a:xfrm>
          <a:prstGeom prst="rect">
            <a:avLst/>
          </a:prstGeom>
          <a:solidFill>
            <a:schemeClr val="tx1"/>
          </a:solidFill>
        </p:spPr>
        <p:txBody>
          <a:bodyPr wrap="square" lIns="0" tIns="0" rIns="0" bIns="0" rtlCol="0">
            <a:spAutoFit/>
          </a:bodyPr>
          <a:lstStyle/>
          <a:p>
            <a:pPr algn="ctr"/>
            <a:endParaRPr lang="nl-NL" sz="900" b="1" dirty="0" smtClean="0">
              <a:solidFill>
                <a:schemeClr val="bg1"/>
              </a:solidFill>
            </a:endParaRPr>
          </a:p>
        </p:txBody>
      </p:sp>
      <p:sp>
        <p:nvSpPr>
          <p:cNvPr id="2" name="Slide Number Placeholder 1"/>
          <p:cNvSpPr>
            <a:spLocks noGrp="1"/>
          </p:cNvSpPr>
          <p:nvPr>
            <p:ph type="sldNum" sz="quarter" idx="11"/>
          </p:nvPr>
        </p:nvSpPr>
        <p:spPr/>
        <p:txBody>
          <a:bodyPr/>
          <a:lstStyle/>
          <a:p>
            <a:fld id="{71F47D9D-8D60-4698-A495-89D102E182A2}" type="slidenum">
              <a:rPr lang="nl-NL" smtClean="0"/>
              <a:pPr/>
              <a:t>16</a:t>
            </a:fld>
            <a:endParaRPr lang="nl-NL" dirty="0"/>
          </a:p>
        </p:txBody>
      </p:sp>
      <p:sp>
        <p:nvSpPr>
          <p:cNvPr id="3" name="Slide Number Placeholder 1"/>
          <p:cNvSpPr txBox="1">
            <a:spLocks/>
          </p:cNvSpPr>
          <p:nvPr/>
        </p:nvSpPr>
        <p:spPr>
          <a:xfrm>
            <a:off x="8415148" y="4935946"/>
            <a:ext cx="615714" cy="138500"/>
          </a:xfrm>
          <a:prstGeom prst="rect">
            <a:avLst/>
          </a:prstGeom>
        </p:spPr>
        <p:txBody>
          <a:bodyPr vert="horz" wrap="square" lIns="0" tIns="0" rIns="0" bIns="0" rtlCol="0" anchor="b" anchorCtr="0">
            <a:spAutoFit/>
          </a:bodyPr>
          <a:lstStyle>
            <a:defPPr>
              <a:defRPr lang="en-US"/>
            </a:defPPr>
            <a:lvl1pPr marL="0" algn="r" defTabSz="914400" rtl="0" eaLnBrk="1" latinLnBrk="0" hangingPunct="1">
              <a:defRPr lang="en-US" sz="900" kern="1200" smtClean="0">
                <a:gradFill>
                  <a:gsLst>
                    <a:gs pos="73333">
                      <a:srgbClr val="808080"/>
                    </a:gs>
                    <a:gs pos="38000">
                      <a:srgbClr val="808080"/>
                    </a:gs>
                  </a:gsLst>
                  <a:lin ang="5400000" scaled="0"/>
                </a:gra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F47D9D-8D60-4698-A495-89D102E182A2}" type="slidenum">
              <a:rPr lang="nl-NL" smtClean="0"/>
              <a:pPr/>
              <a:t>16</a:t>
            </a:fld>
            <a:endParaRPr lang="nl-NL" dirty="0"/>
          </a:p>
        </p:txBody>
      </p:sp>
      <p:sp>
        <p:nvSpPr>
          <p:cNvPr id="4" name="Slide Number Placeholder 1"/>
          <p:cNvSpPr txBox="1">
            <a:spLocks/>
          </p:cNvSpPr>
          <p:nvPr/>
        </p:nvSpPr>
        <p:spPr>
          <a:xfrm>
            <a:off x="8415148" y="4935946"/>
            <a:ext cx="615714" cy="138500"/>
          </a:xfrm>
          <a:prstGeom prst="rect">
            <a:avLst/>
          </a:prstGeom>
        </p:spPr>
        <p:txBody>
          <a:bodyPr vert="horz" wrap="square" lIns="0" tIns="0" rIns="0" bIns="0" rtlCol="0" anchor="b" anchorCtr="0">
            <a:spAutoFit/>
          </a:bodyPr>
          <a:lstStyle>
            <a:defPPr>
              <a:defRPr lang="en-US"/>
            </a:defPPr>
            <a:lvl1pPr marL="0" algn="r" defTabSz="914400" rtl="0" eaLnBrk="1" latinLnBrk="0" hangingPunct="1">
              <a:defRPr lang="en-US" sz="900" kern="1200" smtClean="0">
                <a:gradFill>
                  <a:gsLst>
                    <a:gs pos="73333">
                      <a:srgbClr val="808080"/>
                    </a:gs>
                    <a:gs pos="38000">
                      <a:srgbClr val="808080"/>
                    </a:gs>
                  </a:gsLst>
                  <a:lin ang="5400000" scaled="0"/>
                </a:gra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F47D9D-8D60-4698-A495-89D102E182A2}" type="slidenum">
              <a:rPr lang="nl-NL" smtClean="0"/>
              <a:pPr/>
              <a:t>16</a:t>
            </a:fld>
            <a:endParaRPr lang="nl-NL" dirty="0"/>
          </a:p>
        </p:txBody>
      </p:sp>
      <p:sp>
        <p:nvSpPr>
          <p:cNvPr id="6" name="Rectangle 5"/>
          <p:cNvSpPr/>
          <p:nvPr/>
        </p:nvSpPr>
        <p:spPr bwMode="auto">
          <a:xfrm>
            <a:off x="0" y="891063"/>
            <a:ext cx="9144000" cy="4248150"/>
          </a:xfrm>
          <a:prstGeom prst="rect">
            <a:avLst/>
          </a:prstGeom>
          <a:solidFill>
            <a:schemeClr val="tx1">
              <a:lumMod val="10000"/>
              <a:lumOff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9" name="Slide Number Placeholder 4"/>
          <p:cNvSpPr txBox="1">
            <a:spLocks/>
          </p:cNvSpPr>
          <p:nvPr/>
        </p:nvSpPr>
        <p:spPr>
          <a:xfrm>
            <a:off x="8415148" y="4935946"/>
            <a:ext cx="615714" cy="138500"/>
          </a:xfrm>
          <a:prstGeom prst="rect">
            <a:avLst/>
          </a:prstGeom>
        </p:spPr>
        <p:txBody>
          <a:bodyPr vert="horz" wrap="square" lIns="0" tIns="0" rIns="0" bIns="0" rtlCol="0" anchor="b" anchorCtr="0">
            <a:spAutoFit/>
          </a:bodyPr>
          <a:lstStyle>
            <a:defPPr>
              <a:defRPr lang="en-US"/>
            </a:defPPr>
            <a:lvl1pPr marL="0" algn="r" defTabSz="914400" rtl="0" eaLnBrk="1" latinLnBrk="0" hangingPunct="1">
              <a:defRPr lang="en-US" sz="900" kern="1200" smtClean="0">
                <a:gradFill>
                  <a:gsLst>
                    <a:gs pos="73333">
                      <a:srgbClr val="808080"/>
                    </a:gs>
                    <a:gs pos="38000">
                      <a:srgbClr val="808080"/>
                    </a:gs>
                  </a:gsLst>
                  <a:lin ang="5400000" scaled="0"/>
                </a:gra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F47D9D-8D60-4698-A495-89D102E182A2}" type="slidenum">
              <a:rPr lang="nl-NL" smtClean="0"/>
              <a:pPr/>
              <a:t>16</a:t>
            </a:fld>
            <a:endParaRPr lang="nl-NL" dirty="0"/>
          </a:p>
        </p:txBody>
      </p:sp>
      <p:sp>
        <p:nvSpPr>
          <p:cNvPr id="27" name="Title 12"/>
          <p:cNvSpPr txBox="1">
            <a:spLocks/>
          </p:cNvSpPr>
          <p:nvPr/>
        </p:nvSpPr>
        <p:spPr>
          <a:xfrm>
            <a:off x="376211" y="361950"/>
            <a:ext cx="8371083" cy="457048"/>
          </a:xfrm>
          <a:prstGeom prst="rect">
            <a:avLst/>
          </a:prstGeom>
        </p:spPr>
        <p:txBody>
          <a:bodyPr/>
          <a:lstStyle>
            <a:lvl1pPr algn="l" defTabSz="685624" rtl="0" eaLnBrk="1" latinLnBrk="0" hangingPunct="1">
              <a:lnSpc>
                <a:spcPct val="90000"/>
              </a:lnSpc>
              <a:spcBef>
                <a:spcPct val="0"/>
              </a:spcBef>
              <a:buNone/>
              <a:defRPr lang="en-US" sz="3300" b="0" kern="1200" cap="none" spc="-75"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nl-NL" dirty="0" smtClean="0"/>
              <a:t>Model – Object kenmerken</a:t>
            </a:r>
            <a:endParaRPr lang="nl-NL" dirty="0"/>
          </a:p>
        </p:txBody>
      </p:sp>
      <p:sp>
        <p:nvSpPr>
          <p:cNvPr id="7" name="TextBox 6"/>
          <p:cNvSpPr txBox="1"/>
          <p:nvPr/>
        </p:nvSpPr>
        <p:spPr>
          <a:xfrm>
            <a:off x="2029496" y="1532307"/>
            <a:ext cx="720000" cy="138499"/>
          </a:xfrm>
          <a:prstGeom prst="rect">
            <a:avLst/>
          </a:prstGeom>
          <a:solidFill>
            <a:schemeClr val="tx1"/>
          </a:solidFill>
        </p:spPr>
        <p:txBody>
          <a:bodyPr wrap="square" lIns="0" tIns="0" rIns="0" bIns="0" rtlCol="0">
            <a:spAutoFit/>
          </a:bodyPr>
          <a:lstStyle/>
          <a:p>
            <a:pPr algn="ctr"/>
            <a:r>
              <a:rPr lang="nl-NL" sz="900" b="1" dirty="0" smtClean="0">
                <a:solidFill>
                  <a:schemeClr val="bg1"/>
                </a:solidFill>
              </a:rPr>
              <a:t>Terminal</a:t>
            </a:r>
          </a:p>
        </p:txBody>
      </p:sp>
      <p:sp>
        <p:nvSpPr>
          <p:cNvPr id="243" name="TextBox 242"/>
          <p:cNvSpPr txBox="1"/>
          <p:nvPr/>
        </p:nvSpPr>
        <p:spPr>
          <a:xfrm>
            <a:off x="2057400" y="2553404"/>
            <a:ext cx="720000" cy="138499"/>
          </a:xfrm>
          <a:prstGeom prst="rect">
            <a:avLst/>
          </a:prstGeom>
          <a:solidFill>
            <a:schemeClr val="tx1"/>
          </a:solidFill>
        </p:spPr>
        <p:txBody>
          <a:bodyPr wrap="square" lIns="0" tIns="0" rIns="0" bIns="0" rtlCol="0">
            <a:spAutoFit/>
          </a:bodyPr>
          <a:lstStyle/>
          <a:p>
            <a:pPr algn="ctr"/>
            <a:r>
              <a:rPr lang="nl-NL" sz="900" b="1" dirty="0" smtClean="0">
                <a:solidFill>
                  <a:schemeClr val="bg1"/>
                </a:solidFill>
              </a:rPr>
              <a:t>Carrier</a:t>
            </a:r>
          </a:p>
        </p:txBody>
      </p:sp>
      <p:sp>
        <p:nvSpPr>
          <p:cNvPr id="244" name="TextBox 243"/>
          <p:cNvSpPr txBox="1"/>
          <p:nvPr/>
        </p:nvSpPr>
        <p:spPr>
          <a:xfrm>
            <a:off x="2029496" y="3790950"/>
            <a:ext cx="720000" cy="138499"/>
          </a:xfrm>
          <a:prstGeom prst="rect">
            <a:avLst/>
          </a:prstGeom>
          <a:solidFill>
            <a:schemeClr val="tx1"/>
          </a:solidFill>
        </p:spPr>
        <p:txBody>
          <a:bodyPr wrap="square" lIns="0" tIns="0" rIns="0" bIns="0" rtlCol="0">
            <a:spAutoFit/>
          </a:bodyPr>
          <a:lstStyle/>
          <a:p>
            <a:pPr algn="ctr"/>
            <a:r>
              <a:rPr lang="nl-NL" sz="900" b="1" dirty="0" smtClean="0">
                <a:solidFill>
                  <a:schemeClr val="bg1"/>
                </a:solidFill>
              </a:rPr>
              <a:t>Container</a:t>
            </a:r>
          </a:p>
        </p:txBody>
      </p:sp>
      <p:sp>
        <p:nvSpPr>
          <p:cNvPr id="245" name="TextBox 244"/>
          <p:cNvSpPr txBox="1"/>
          <p:nvPr/>
        </p:nvSpPr>
        <p:spPr>
          <a:xfrm>
            <a:off x="2029496" y="4723627"/>
            <a:ext cx="720000" cy="138499"/>
          </a:xfrm>
          <a:prstGeom prst="rect">
            <a:avLst/>
          </a:prstGeom>
          <a:solidFill>
            <a:schemeClr val="tx1"/>
          </a:solidFill>
        </p:spPr>
        <p:txBody>
          <a:bodyPr wrap="square" lIns="0" tIns="0" rIns="0" bIns="0" rtlCol="0">
            <a:spAutoFit/>
          </a:bodyPr>
          <a:lstStyle/>
          <a:p>
            <a:pPr algn="ctr"/>
            <a:r>
              <a:rPr lang="nl-NL" sz="900" b="1" dirty="0" smtClean="0">
                <a:solidFill>
                  <a:schemeClr val="bg1"/>
                </a:solidFill>
              </a:rPr>
              <a:t>Contract</a:t>
            </a:r>
          </a:p>
        </p:txBody>
      </p:sp>
      <p:cxnSp>
        <p:nvCxnSpPr>
          <p:cNvPr id="8" name="Elbow Connector 7"/>
          <p:cNvCxnSpPr>
            <a:stCxn id="7" idx="3"/>
            <a:endCxn id="158" idx="0"/>
          </p:cNvCxnSpPr>
          <p:nvPr/>
        </p:nvCxnSpPr>
        <p:spPr>
          <a:xfrm>
            <a:off x="2749496" y="1601557"/>
            <a:ext cx="582304" cy="1318291"/>
          </a:xfrm>
          <a:prstGeom prst="bentConnector2">
            <a:avLst/>
          </a:prstGeom>
          <a:ln>
            <a:tailEnd type="none"/>
          </a:ln>
        </p:spPr>
        <p:style>
          <a:lnRef idx="1">
            <a:schemeClr val="accent1"/>
          </a:lnRef>
          <a:fillRef idx="0">
            <a:schemeClr val="accent1"/>
          </a:fillRef>
          <a:effectRef idx="0">
            <a:schemeClr val="accent1"/>
          </a:effectRef>
          <a:fontRef idx="minor">
            <a:schemeClr val="tx1"/>
          </a:fontRef>
        </p:style>
      </p:cxnSp>
      <p:cxnSp>
        <p:nvCxnSpPr>
          <p:cNvPr id="17" name="Elbow Connector 16"/>
          <p:cNvCxnSpPr>
            <a:stCxn id="245" idx="3"/>
            <a:endCxn id="158" idx="2"/>
          </p:cNvCxnSpPr>
          <p:nvPr/>
        </p:nvCxnSpPr>
        <p:spPr>
          <a:xfrm flipV="1">
            <a:off x="2749496" y="3245055"/>
            <a:ext cx="582304" cy="1547822"/>
          </a:xfrm>
          <a:prstGeom prst="bentConnector2">
            <a:avLst/>
          </a:prstGeom>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4918800" y="2911243"/>
            <a:ext cx="914400" cy="138499"/>
          </a:xfrm>
          <a:prstGeom prst="rect">
            <a:avLst/>
          </a:prstGeom>
          <a:solidFill>
            <a:schemeClr val="tx2"/>
          </a:solidFill>
        </p:spPr>
        <p:txBody>
          <a:bodyPr wrap="square" lIns="0" tIns="0" rIns="0" bIns="0" rtlCol="0">
            <a:spAutoFit/>
          </a:bodyPr>
          <a:lstStyle/>
          <a:p>
            <a:pPr algn="ctr"/>
            <a:r>
              <a:rPr lang="nl-NL" sz="900" b="1" dirty="0" smtClean="0">
                <a:solidFill>
                  <a:schemeClr val="bg1"/>
                </a:solidFill>
              </a:rPr>
              <a:t>Plaatsen</a:t>
            </a:r>
          </a:p>
        </p:txBody>
      </p:sp>
      <p:cxnSp>
        <p:nvCxnSpPr>
          <p:cNvPr id="10" name="Elbow Connector 9"/>
          <p:cNvCxnSpPr>
            <a:endCxn id="40" idx="1"/>
          </p:cNvCxnSpPr>
          <p:nvPr/>
        </p:nvCxnSpPr>
        <p:spPr>
          <a:xfrm flipV="1">
            <a:off x="4606200" y="2980493"/>
            <a:ext cx="312600" cy="93675"/>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13" name="Elbow Connector 12"/>
          <p:cNvCxnSpPr>
            <a:endCxn id="122" idx="1"/>
          </p:cNvCxnSpPr>
          <p:nvPr/>
        </p:nvCxnSpPr>
        <p:spPr>
          <a:xfrm>
            <a:off x="4606200" y="3074168"/>
            <a:ext cx="313673" cy="114133"/>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119" name="Elbow Connector 118"/>
          <p:cNvCxnSpPr>
            <a:stCxn id="170" idx="3"/>
            <a:endCxn id="244" idx="1"/>
          </p:cNvCxnSpPr>
          <p:nvPr/>
        </p:nvCxnSpPr>
        <p:spPr>
          <a:xfrm flipV="1">
            <a:off x="1587699" y="3860200"/>
            <a:ext cx="441797" cy="76200"/>
          </a:xfrm>
          <a:prstGeom prst="bentConnector3">
            <a:avLst/>
          </a:prstGeom>
        </p:spPr>
        <p:style>
          <a:lnRef idx="1">
            <a:schemeClr val="accent1"/>
          </a:lnRef>
          <a:fillRef idx="0">
            <a:schemeClr val="accent1"/>
          </a:fillRef>
          <a:effectRef idx="0">
            <a:schemeClr val="accent1"/>
          </a:effectRef>
          <a:fontRef idx="minor">
            <a:schemeClr val="tx1"/>
          </a:fontRef>
        </p:style>
      </p:cxnSp>
      <p:sp>
        <p:nvSpPr>
          <p:cNvPr id="87" name="TextBox 86"/>
          <p:cNvSpPr txBox="1"/>
          <p:nvPr/>
        </p:nvSpPr>
        <p:spPr>
          <a:xfrm>
            <a:off x="381582" y="1200151"/>
            <a:ext cx="1218618" cy="138498"/>
          </a:xfrm>
          <a:prstGeom prst="rect">
            <a:avLst/>
          </a:prstGeom>
          <a:solidFill>
            <a:schemeClr val="tx2"/>
          </a:solidFill>
        </p:spPr>
        <p:txBody>
          <a:bodyPr wrap="square" lIns="0" tIns="0" rIns="0" bIns="0" rtlCol="0">
            <a:spAutoFit/>
          </a:bodyPr>
          <a:lstStyle/>
          <a:p>
            <a:pPr algn="ctr"/>
            <a:r>
              <a:rPr lang="nl-NL" sz="900" b="1" dirty="0" smtClean="0">
                <a:solidFill>
                  <a:schemeClr val="bg1"/>
                </a:solidFill>
              </a:rPr>
              <a:t>Leadtijd</a:t>
            </a:r>
          </a:p>
        </p:txBody>
      </p:sp>
      <p:sp>
        <p:nvSpPr>
          <p:cNvPr id="88" name="TextBox 87"/>
          <p:cNvSpPr txBox="1"/>
          <p:nvPr/>
        </p:nvSpPr>
        <p:spPr>
          <a:xfrm>
            <a:off x="381582" y="1352551"/>
            <a:ext cx="1218618" cy="138498"/>
          </a:xfrm>
          <a:prstGeom prst="rect">
            <a:avLst/>
          </a:prstGeom>
          <a:solidFill>
            <a:schemeClr val="tx2"/>
          </a:solidFill>
        </p:spPr>
        <p:txBody>
          <a:bodyPr wrap="square" lIns="0" tIns="0" rIns="0" bIns="0" rtlCol="0">
            <a:spAutoFit/>
          </a:bodyPr>
          <a:lstStyle/>
          <a:p>
            <a:pPr algn="ctr"/>
            <a:r>
              <a:rPr lang="nl-NL" sz="900" b="1" dirty="0" smtClean="0">
                <a:solidFill>
                  <a:schemeClr val="bg1"/>
                </a:solidFill>
              </a:rPr>
              <a:t>Transit tijd</a:t>
            </a:r>
          </a:p>
        </p:txBody>
      </p:sp>
      <p:sp>
        <p:nvSpPr>
          <p:cNvPr id="91" name="TextBox 90"/>
          <p:cNvSpPr txBox="1"/>
          <p:nvPr/>
        </p:nvSpPr>
        <p:spPr>
          <a:xfrm>
            <a:off x="377284" y="1504950"/>
            <a:ext cx="1222916" cy="138499"/>
          </a:xfrm>
          <a:prstGeom prst="rect">
            <a:avLst/>
          </a:prstGeom>
          <a:solidFill>
            <a:schemeClr val="tx2"/>
          </a:solidFill>
        </p:spPr>
        <p:txBody>
          <a:bodyPr wrap="square" lIns="0" tIns="0" rIns="0" bIns="0" rtlCol="0">
            <a:spAutoFit/>
          </a:bodyPr>
          <a:lstStyle/>
          <a:p>
            <a:pPr algn="ctr"/>
            <a:r>
              <a:rPr lang="nl-NL" sz="900" b="1" dirty="0" smtClean="0">
                <a:solidFill>
                  <a:schemeClr val="bg1"/>
                </a:solidFill>
              </a:rPr>
              <a:t>Vrije uren laden Lossen</a:t>
            </a:r>
          </a:p>
        </p:txBody>
      </p:sp>
      <p:sp>
        <p:nvSpPr>
          <p:cNvPr id="92" name="TextBox 91"/>
          <p:cNvSpPr txBox="1"/>
          <p:nvPr/>
        </p:nvSpPr>
        <p:spPr>
          <a:xfrm>
            <a:off x="381582" y="1657351"/>
            <a:ext cx="1218618" cy="138498"/>
          </a:xfrm>
          <a:prstGeom prst="rect">
            <a:avLst/>
          </a:prstGeom>
          <a:solidFill>
            <a:schemeClr val="tx2"/>
          </a:solidFill>
        </p:spPr>
        <p:txBody>
          <a:bodyPr wrap="square" lIns="0" tIns="0" rIns="0" bIns="0" rtlCol="0">
            <a:spAutoFit/>
          </a:bodyPr>
          <a:lstStyle/>
          <a:p>
            <a:pPr algn="ctr"/>
            <a:r>
              <a:rPr lang="nl-NL" sz="900" b="1" dirty="0" smtClean="0">
                <a:solidFill>
                  <a:schemeClr val="bg1"/>
                </a:solidFill>
              </a:rPr>
              <a:t>Kosten/Plaats</a:t>
            </a:r>
          </a:p>
        </p:txBody>
      </p:sp>
      <p:sp>
        <p:nvSpPr>
          <p:cNvPr id="93" name="TextBox 92"/>
          <p:cNvSpPr txBox="1"/>
          <p:nvPr/>
        </p:nvSpPr>
        <p:spPr>
          <a:xfrm>
            <a:off x="376211" y="2336312"/>
            <a:ext cx="1223989" cy="138499"/>
          </a:xfrm>
          <a:prstGeom prst="rect">
            <a:avLst/>
          </a:prstGeom>
          <a:solidFill>
            <a:schemeClr val="tx2"/>
          </a:solidFill>
        </p:spPr>
        <p:txBody>
          <a:bodyPr wrap="square" lIns="0" tIns="0" rIns="0" bIns="0" rtlCol="0">
            <a:spAutoFit/>
          </a:bodyPr>
          <a:lstStyle/>
          <a:p>
            <a:pPr algn="ctr"/>
            <a:r>
              <a:rPr lang="nl-NL" sz="900" b="1" dirty="0" smtClean="0">
                <a:solidFill>
                  <a:schemeClr val="bg1"/>
                </a:solidFill>
              </a:rPr>
              <a:t>Drop-off</a:t>
            </a:r>
          </a:p>
        </p:txBody>
      </p:sp>
      <p:sp>
        <p:nvSpPr>
          <p:cNvPr id="94" name="TextBox 93"/>
          <p:cNvSpPr txBox="1"/>
          <p:nvPr/>
        </p:nvSpPr>
        <p:spPr>
          <a:xfrm>
            <a:off x="371918" y="2648391"/>
            <a:ext cx="1223989" cy="138499"/>
          </a:xfrm>
          <a:prstGeom prst="rect">
            <a:avLst/>
          </a:prstGeom>
          <a:solidFill>
            <a:schemeClr val="tx2"/>
          </a:solidFill>
        </p:spPr>
        <p:txBody>
          <a:bodyPr wrap="square" lIns="0" tIns="0" rIns="0" bIns="0" rtlCol="0">
            <a:spAutoFit/>
          </a:bodyPr>
          <a:lstStyle/>
          <a:p>
            <a:pPr algn="ctr"/>
            <a:r>
              <a:rPr lang="nl-NL" sz="900" b="1" dirty="0" smtClean="0">
                <a:solidFill>
                  <a:schemeClr val="bg1"/>
                </a:solidFill>
              </a:rPr>
              <a:t>Pick up</a:t>
            </a:r>
          </a:p>
        </p:txBody>
      </p:sp>
      <p:sp>
        <p:nvSpPr>
          <p:cNvPr id="95" name="TextBox 94"/>
          <p:cNvSpPr txBox="1"/>
          <p:nvPr/>
        </p:nvSpPr>
        <p:spPr>
          <a:xfrm>
            <a:off x="376211" y="2170243"/>
            <a:ext cx="1223989" cy="138499"/>
          </a:xfrm>
          <a:prstGeom prst="rect">
            <a:avLst/>
          </a:prstGeom>
          <a:solidFill>
            <a:schemeClr val="tx2"/>
          </a:solidFill>
        </p:spPr>
        <p:txBody>
          <a:bodyPr wrap="square" lIns="0" tIns="0" rIns="0" bIns="0" rtlCol="0">
            <a:spAutoFit/>
          </a:bodyPr>
          <a:lstStyle/>
          <a:p>
            <a:pPr algn="ctr"/>
            <a:r>
              <a:rPr lang="nl-NL" sz="900" b="1" dirty="0" smtClean="0">
                <a:solidFill>
                  <a:schemeClr val="bg1"/>
                </a:solidFill>
              </a:rPr>
              <a:t>Dagen vrij</a:t>
            </a:r>
          </a:p>
        </p:txBody>
      </p:sp>
      <p:sp>
        <p:nvSpPr>
          <p:cNvPr id="96" name="TextBox 95"/>
          <p:cNvSpPr txBox="1"/>
          <p:nvPr/>
        </p:nvSpPr>
        <p:spPr>
          <a:xfrm>
            <a:off x="376211" y="2484910"/>
            <a:ext cx="1223989" cy="138499"/>
          </a:xfrm>
          <a:prstGeom prst="rect">
            <a:avLst/>
          </a:prstGeom>
          <a:solidFill>
            <a:schemeClr val="tx2"/>
          </a:solidFill>
        </p:spPr>
        <p:txBody>
          <a:bodyPr wrap="square" lIns="0" tIns="0" rIns="0" bIns="0" rtlCol="0">
            <a:spAutoFit/>
          </a:bodyPr>
          <a:lstStyle/>
          <a:p>
            <a:pPr algn="ctr"/>
            <a:r>
              <a:rPr lang="nl-NL" sz="900" b="1" dirty="0" smtClean="0">
                <a:solidFill>
                  <a:schemeClr val="bg1"/>
                </a:solidFill>
              </a:rPr>
              <a:t>Drop Off Fee</a:t>
            </a:r>
          </a:p>
        </p:txBody>
      </p:sp>
      <p:sp>
        <p:nvSpPr>
          <p:cNvPr id="98" name="TextBox 97"/>
          <p:cNvSpPr txBox="1"/>
          <p:nvPr/>
        </p:nvSpPr>
        <p:spPr>
          <a:xfrm>
            <a:off x="371915" y="2814251"/>
            <a:ext cx="1223989" cy="138499"/>
          </a:xfrm>
          <a:prstGeom prst="rect">
            <a:avLst/>
          </a:prstGeom>
          <a:solidFill>
            <a:schemeClr val="tx2"/>
          </a:solidFill>
        </p:spPr>
        <p:txBody>
          <a:bodyPr wrap="square" lIns="0" tIns="0" rIns="0" bIns="0" rtlCol="0">
            <a:spAutoFit/>
          </a:bodyPr>
          <a:lstStyle/>
          <a:p>
            <a:pPr algn="ctr"/>
            <a:r>
              <a:rPr lang="nl-NL" sz="900" b="1" dirty="0" smtClean="0">
                <a:solidFill>
                  <a:schemeClr val="bg1"/>
                </a:solidFill>
              </a:rPr>
              <a:t>Pick up fee</a:t>
            </a:r>
          </a:p>
        </p:txBody>
      </p:sp>
      <p:sp>
        <p:nvSpPr>
          <p:cNvPr id="99" name="TextBox 98"/>
          <p:cNvSpPr txBox="1"/>
          <p:nvPr/>
        </p:nvSpPr>
        <p:spPr>
          <a:xfrm>
            <a:off x="371909" y="3518668"/>
            <a:ext cx="1223989" cy="138499"/>
          </a:xfrm>
          <a:prstGeom prst="rect">
            <a:avLst/>
          </a:prstGeom>
          <a:solidFill>
            <a:schemeClr val="tx2"/>
          </a:solidFill>
        </p:spPr>
        <p:txBody>
          <a:bodyPr wrap="square" lIns="0" tIns="0" rIns="0" bIns="0" rtlCol="0">
            <a:spAutoFit/>
          </a:bodyPr>
          <a:lstStyle/>
          <a:p>
            <a:pPr algn="ctr"/>
            <a:r>
              <a:rPr lang="nl-NL" sz="900" b="1" dirty="0" smtClean="0">
                <a:solidFill>
                  <a:schemeClr val="bg1"/>
                </a:solidFill>
              </a:rPr>
              <a:t>Container type</a:t>
            </a:r>
          </a:p>
        </p:txBody>
      </p:sp>
      <p:sp>
        <p:nvSpPr>
          <p:cNvPr id="102" name="TextBox 101"/>
          <p:cNvSpPr txBox="1"/>
          <p:nvPr/>
        </p:nvSpPr>
        <p:spPr>
          <a:xfrm>
            <a:off x="376581" y="3693899"/>
            <a:ext cx="1223989" cy="138499"/>
          </a:xfrm>
          <a:prstGeom prst="rect">
            <a:avLst/>
          </a:prstGeom>
          <a:solidFill>
            <a:schemeClr val="tx2"/>
          </a:solidFill>
        </p:spPr>
        <p:txBody>
          <a:bodyPr wrap="square" lIns="0" tIns="0" rIns="0" bIns="0" rtlCol="0">
            <a:spAutoFit/>
          </a:bodyPr>
          <a:lstStyle/>
          <a:p>
            <a:pPr algn="ctr"/>
            <a:r>
              <a:rPr lang="nl-NL" sz="900" b="1" dirty="0" smtClean="0">
                <a:solidFill>
                  <a:schemeClr val="bg1"/>
                </a:solidFill>
              </a:rPr>
              <a:t>Pick up date</a:t>
            </a:r>
          </a:p>
        </p:txBody>
      </p:sp>
      <p:sp>
        <p:nvSpPr>
          <p:cNvPr id="110" name="TextBox 109"/>
          <p:cNvSpPr txBox="1"/>
          <p:nvPr/>
        </p:nvSpPr>
        <p:spPr>
          <a:xfrm>
            <a:off x="363710" y="4033451"/>
            <a:ext cx="1223989" cy="138499"/>
          </a:xfrm>
          <a:prstGeom prst="rect">
            <a:avLst/>
          </a:prstGeom>
          <a:solidFill>
            <a:schemeClr val="tx2"/>
          </a:solidFill>
        </p:spPr>
        <p:txBody>
          <a:bodyPr wrap="square" lIns="0" tIns="0" rIns="0" bIns="0" rtlCol="0">
            <a:spAutoFit/>
          </a:bodyPr>
          <a:lstStyle/>
          <a:p>
            <a:pPr algn="ctr"/>
            <a:r>
              <a:rPr lang="nl-NL" sz="900" b="1" dirty="0" smtClean="0">
                <a:solidFill>
                  <a:schemeClr val="bg1"/>
                </a:solidFill>
              </a:rPr>
              <a:t>Import / Export</a:t>
            </a:r>
          </a:p>
        </p:txBody>
      </p:sp>
      <p:sp>
        <p:nvSpPr>
          <p:cNvPr id="111" name="TextBox 110"/>
          <p:cNvSpPr txBox="1"/>
          <p:nvPr/>
        </p:nvSpPr>
        <p:spPr>
          <a:xfrm>
            <a:off x="377284" y="1809750"/>
            <a:ext cx="1218618" cy="138498"/>
          </a:xfrm>
          <a:prstGeom prst="rect">
            <a:avLst/>
          </a:prstGeom>
          <a:solidFill>
            <a:schemeClr val="tx2"/>
          </a:solidFill>
        </p:spPr>
        <p:txBody>
          <a:bodyPr wrap="square" lIns="0" tIns="0" rIns="0" bIns="0" rtlCol="0">
            <a:spAutoFit/>
          </a:bodyPr>
          <a:lstStyle/>
          <a:p>
            <a:pPr algn="ctr"/>
            <a:r>
              <a:rPr lang="nl-NL" sz="900" b="1" dirty="0" smtClean="0">
                <a:solidFill>
                  <a:schemeClr val="bg1"/>
                </a:solidFill>
              </a:rPr>
              <a:t>Depot</a:t>
            </a:r>
          </a:p>
        </p:txBody>
      </p:sp>
      <p:cxnSp>
        <p:nvCxnSpPr>
          <p:cNvPr id="127" name="Elbow Connector 126"/>
          <p:cNvCxnSpPr>
            <a:stCxn id="95" idx="3"/>
          </p:cNvCxnSpPr>
          <p:nvPr/>
        </p:nvCxnSpPr>
        <p:spPr>
          <a:xfrm>
            <a:off x="1600200" y="2239493"/>
            <a:ext cx="457200" cy="383916"/>
          </a:xfrm>
          <a:prstGeom prst="bentConnector3">
            <a:avLst>
              <a:gd name="adj1" fmla="val 50000"/>
            </a:avLst>
          </a:prstGeom>
          <a:ln>
            <a:tailEnd type="none"/>
          </a:ln>
        </p:spPr>
        <p:style>
          <a:lnRef idx="1">
            <a:schemeClr val="accent1"/>
          </a:lnRef>
          <a:fillRef idx="0">
            <a:schemeClr val="accent1"/>
          </a:fillRef>
          <a:effectRef idx="0">
            <a:schemeClr val="accent1"/>
          </a:effectRef>
          <a:fontRef idx="minor">
            <a:schemeClr val="tx1"/>
          </a:fontRef>
        </p:style>
      </p:cxnSp>
      <p:cxnSp>
        <p:nvCxnSpPr>
          <p:cNvPr id="128" name="Elbow Connector 127"/>
          <p:cNvCxnSpPr>
            <a:stCxn id="93" idx="3"/>
          </p:cNvCxnSpPr>
          <p:nvPr/>
        </p:nvCxnSpPr>
        <p:spPr>
          <a:xfrm>
            <a:off x="1600200" y="2405562"/>
            <a:ext cx="457200" cy="217091"/>
          </a:xfrm>
          <a:prstGeom prst="bentConnector3">
            <a:avLst>
              <a:gd name="adj1" fmla="val 50000"/>
            </a:avLst>
          </a:prstGeom>
          <a:ln>
            <a:tailEnd type="none"/>
          </a:ln>
        </p:spPr>
        <p:style>
          <a:lnRef idx="1">
            <a:schemeClr val="accent1"/>
          </a:lnRef>
          <a:fillRef idx="0">
            <a:schemeClr val="accent1"/>
          </a:fillRef>
          <a:effectRef idx="0">
            <a:schemeClr val="accent1"/>
          </a:effectRef>
          <a:fontRef idx="minor">
            <a:schemeClr val="tx1"/>
          </a:fontRef>
        </p:style>
      </p:cxnSp>
      <p:cxnSp>
        <p:nvCxnSpPr>
          <p:cNvPr id="130" name="Elbow Connector 129"/>
          <p:cNvCxnSpPr>
            <a:stCxn id="96" idx="3"/>
          </p:cNvCxnSpPr>
          <p:nvPr/>
        </p:nvCxnSpPr>
        <p:spPr>
          <a:xfrm>
            <a:off x="1600200" y="2554160"/>
            <a:ext cx="457200" cy="68493"/>
          </a:xfrm>
          <a:prstGeom prst="bentConnector3">
            <a:avLst>
              <a:gd name="adj1" fmla="val 50000"/>
            </a:avLst>
          </a:prstGeom>
          <a:ln>
            <a:tailEnd type="none"/>
          </a:ln>
        </p:spPr>
        <p:style>
          <a:lnRef idx="1">
            <a:schemeClr val="accent1"/>
          </a:lnRef>
          <a:fillRef idx="0">
            <a:schemeClr val="accent1"/>
          </a:fillRef>
          <a:effectRef idx="0">
            <a:schemeClr val="accent1"/>
          </a:effectRef>
          <a:fontRef idx="minor">
            <a:schemeClr val="tx1"/>
          </a:fontRef>
        </p:style>
      </p:cxnSp>
      <p:cxnSp>
        <p:nvCxnSpPr>
          <p:cNvPr id="131" name="Elbow Connector 130"/>
          <p:cNvCxnSpPr>
            <a:stCxn id="94" idx="3"/>
            <a:endCxn id="243" idx="1"/>
          </p:cNvCxnSpPr>
          <p:nvPr/>
        </p:nvCxnSpPr>
        <p:spPr>
          <a:xfrm flipV="1">
            <a:off x="1595907" y="2622654"/>
            <a:ext cx="461493" cy="94987"/>
          </a:xfrm>
          <a:prstGeom prst="bentConnector3">
            <a:avLst>
              <a:gd name="adj1" fmla="val 50000"/>
            </a:avLst>
          </a:prstGeom>
          <a:ln>
            <a:tailEnd type="none"/>
          </a:ln>
        </p:spPr>
        <p:style>
          <a:lnRef idx="1">
            <a:schemeClr val="accent1"/>
          </a:lnRef>
          <a:fillRef idx="0">
            <a:schemeClr val="accent1"/>
          </a:fillRef>
          <a:effectRef idx="0">
            <a:schemeClr val="accent1"/>
          </a:effectRef>
          <a:fontRef idx="minor">
            <a:schemeClr val="tx1"/>
          </a:fontRef>
        </p:style>
      </p:cxnSp>
      <p:cxnSp>
        <p:nvCxnSpPr>
          <p:cNvPr id="133" name="Elbow Connector 132"/>
          <p:cNvCxnSpPr>
            <a:stCxn id="98" idx="3"/>
            <a:endCxn id="243" idx="1"/>
          </p:cNvCxnSpPr>
          <p:nvPr/>
        </p:nvCxnSpPr>
        <p:spPr>
          <a:xfrm flipV="1">
            <a:off x="1595904" y="2622654"/>
            <a:ext cx="461496" cy="260847"/>
          </a:xfrm>
          <a:prstGeom prst="bentConnector3">
            <a:avLst>
              <a:gd name="adj1" fmla="val 50000"/>
            </a:avLst>
          </a:prstGeom>
          <a:ln>
            <a:tailEnd type="none"/>
          </a:ln>
        </p:spPr>
        <p:style>
          <a:lnRef idx="1">
            <a:schemeClr val="accent1"/>
          </a:lnRef>
          <a:fillRef idx="0">
            <a:schemeClr val="accent1"/>
          </a:fillRef>
          <a:effectRef idx="0">
            <a:schemeClr val="accent1"/>
          </a:effectRef>
          <a:fontRef idx="minor">
            <a:schemeClr val="tx1"/>
          </a:fontRef>
        </p:style>
      </p:cxnSp>
      <p:cxnSp>
        <p:nvCxnSpPr>
          <p:cNvPr id="137" name="Elbow Connector 136"/>
          <p:cNvCxnSpPr>
            <a:stCxn id="99" idx="3"/>
            <a:endCxn id="244" idx="1"/>
          </p:cNvCxnSpPr>
          <p:nvPr/>
        </p:nvCxnSpPr>
        <p:spPr>
          <a:xfrm>
            <a:off x="1595898" y="3587918"/>
            <a:ext cx="433598" cy="272282"/>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140" name="Elbow Connector 139"/>
          <p:cNvCxnSpPr>
            <a:stCxn id="110" idx="3"/>
            <a:endCxn id="244" idx="1"/>
          </p:cNvCxnSpPr>
          <p:nvPr/>
        </p:nvCxnSpPr>
        <p:spPr>
          <a:xfrm flipV="1">
            <a:off x="1587699" y="3860200"/>
            <a:ext cx="441797" cy="242501"/>
          </a:xfrm>
          <a:prstGeom prst="bentConnector3">
            <a:avLst/>
          </a:prstGeom>
        </p:spPr>
        <p:style>
          <a:lnRef idx="1">
            <a:schemeClr val="accent1"/>
          </a:lnRef>
          <a:fillRef idx="0">
            <a:schemeClr val="accent1"/>
          </a:fillRef>
          <a:effectRef idx="0">
            <a:schemeClr val="accent1"/>
          </a:effectRef>
          <a:fontRef idx="minor">
            <a:schemeClr val="tx1"/>
          </a:fontRef>
        </p:style>
      </p:cxnSp>
      <p:sp>
        <p:nvSpPr>
          <p:cNvPr id="143" name="TextBox 142"/>
          <p:cNvSpPr txBox="1"/>
          <p:nvPr/>
        </p:nvSpPr>
        <p:spPr>
          <a:xfrm>
            <a:off x="359409" y="4719251"/>
            <a:ext cx="1223989" cy="138499"/>
          </a:xfrm>
          <a:prstGeom prst="rect">
            <a:avLst/>
          </a:prstGeom>
          <a:solidFill>
            <a:schemeClr val="tx2"/>
          </a:solidFill>
        </p:spPr>
        <p:txBody>
          <a:bodyPr wrap="square" lIns="0" tIns="0" rIns="0" bIns="0" rtlCol="0">
            <a:spAutoFit/>
          </a:bodyPr>
          <a:lstStyle/>
          <a:p>
            <a:pPr algn="ctr"/>
            <a:r>
              <a:rPr lang="nl-NL" sz="900" b="1" dirty="0" smtClean="0">
                <a:solidFill>
                  <a:schemeClr val="bg1"/>
                </a:solidFill>
              </a:rPr>
              <a:t>Opbrengst</a:t>
            </a:r>
          </a:p>
        </p:txBody>
      </p:sp>
      <p:cxnSp>
        <p:nvCxnSpPr>
          <p:cNvPr id="146" name="Elbow Connector 145"/>
          <p:cNvCxnSpPr>
            <a:stCxn id="143" idx="3"/>
            <a:endCxn id="245" idx="1"/>
          </p:cNvCxnSpPr>
          <p:nvPr/>
        </p:nvCxnSpPr>
        <p:spPr>
          <a:xfrm>
            <a:off x="1583398" y="4790689"/>
            <a:ext cx="446098" cy="2188"/>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170" name="TextBox 169"/>
          <p:cNvSpPr txBox="1"/>
          <p:nvPr/>
        </p:nvSpPr>
        <p:spPr>
          <a:xfrm>
            <a:off x="363710" y="3867150"/>
            <a:ext cx="1223989" cy="138499"/>
          </a:xfrm>
          <a:prstGeom prst="rect">
            <a:avLst/>
          </a:prstGeom>
          <a:solidFill>
            <a:schemeClr val="tx2"/>
          </a:solidFill>
        </p:spPr>
        <p:txBody>
          <a:bodyPr wrap="square" lIns="0" tIns="0" rIns="0" bIns="0" rtlCol="0">
            <a:spAutoFit/>
          </a:bodyPr>
          <a:lstStyle/>
          <a:p>
            <a:pPr algn="ctr"/>
            <a:r>
              <a:rPr lang="nl-NL" sz="900" b="1" dirty="0" smtClean="0">
                <a:solidFill>
                  <a:schemeClr val="bg1"/>
                </a:solidFill>
              </a:rPr>
              <a:t>Drop Off date</a:t>
            </a:r>
          </a:p>
        </p:txBody>
      </p:sp>
      <p:sp>
        <p:nvSpPr>
          <p:cNvPr id="172" name="TextBox 171"/>
          <p:cNvSpPr txBox="1"/>
          <p:nvPr/>
        </p:nvSpPr>
        <p:spPr>
          <a:xfrm>
            <a:off x="377281" y="1047751"/>
            <a:ext cx="1218618" cy="138498"/>
          </a:xfrm>
          <a:prstGeom prst="rect">
            <a:avLst/>
          </a:prstGeom>
          <a:solidFill>
            <a:schemeClr val="tx2"/>
          </a:solidFill>
        </p:spPr>
        <p:txBody>
          <a:bodyPr wrap="square" lIns="0" tIns="0" rIns="0" bIns="0" rtlCol="0">
            <a:spAutoFit/>
          </a:bodyPr>
          <a:lstStyle/>
          <a:p>
            <a:pPr algn="ctr"/>
            <a:r>
              <a:rPr lang="nl-NL" sz="900" b="1" dirty="0" smtClean="0">
                <a:solidFill>
                  <a:schemeClr val="bg1"/>
                </a:solidFill>
              </a:rPr>
              <a:t>Modaliteit</a:t>
            </a:r>
          </a:p>
        </p:txBody>
      </p:sp>
      <p:pic>
        <p:nvPicPr>
          <p:cNvPr id="103" name="Picture 3"/>
          <p:cNvPicPr>
            <a:picLocks noChangeAspect="1" noChangeArrowheads="1"/>
          </p:cNvPicPr>
          <p:nvPr/>
        </p:nvPicPr>
        <p:blipFill>
          <a:blip r:embed="rId3" cstate="print"/>
          <a:srcRect/>
          <a:stretch>
            <a:fillRect/>
          </a:stretch>
        </p:blipFill>
        <p:spPr bwMode="auto">
          <a:xfrm>
            <a:off x="7935699" y="349065"/>
            <a:ext cx="1008063" cy="431800"/>
          </a:xfrm>
          <a:prstGeom prst="rect">
            <a:avLst/>
          </a:prstGeom>
          <a:noFill/>
          <a:ln w="9525">
            <a:noFill/>
            <a:miter lim="800000"/>
            <a:headEnd/>
            <a:tailEnd/>
          </a:ln>
        </p:spPr>
      </p:pic>
      <p:sp>
        <p:nvSpPr>
          <p:cNvPr id="122" name="TextBox 121"/>
          <p:cNvSpPr txBox="1"/>
          <p:nvPr/>
        </p:nvSpPr>
        <p:spPr>
          <a:xfrm>
            <a:off x="4919873" y="3119051"/>
            <a:ext cx="914400" cy="138499"/>
          </a:xfrm>
          <a:prstGeom prst="rect">
            <a:avLst/>
          </a:prstGeom>
          <a:solidFill>
            <a:schemeClr val="tx2"/>
          </a:solidFill>
        </p:spPr>
        <p:txBody>
          <a:bodyPr wrap="square" lIns="0" tIns="0" rIns="0" bIns="0" rtlCol="0">
            <a:spAutoFit/>
          </a:bodyPr>
          <a:lstStyle/>
          <a:p>
            <a:pPr algn="ctr"/>
            <a:r>
              <a:rPr lang="nl-NL" sz="900" b="1" dirty="0" smtClean="0">
                <a:solidFill>
                  <a:schemeClr val="bg1"/>
                </a:solidFill>
              </a:rPr>
              <a:t>Afstanden</a:t>
            </a:r>
          </a:p>
        </p:txBody>
      </p:sp>
      <p:cxnSp>
        <p:nvCxnSpPr>
          <p:cNvPr id="22" name="Elbow Connector 21"/>
          <p:cNvCxnSpPr>
            <a:stCxn id="102" idx="3"/>
          </p:cNvCxnSpPr>
          <p:nvPr/>
        </p:nvCxnSpPr>
        <p:spPr>
          <a:xfrm>
            <a:off x="1600570" y="3763149"/>
            <a:ext cx="428925" cy="104001"/>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116" name="Elbow Connector 115"/>
          <p:cNvCxnSpPr>
            <a:stCxn id="172" idx="3"/>
            <a:endCxn id="7" idx="1"/>
          </p:cNvCxnSpPr>
          <p:nvPr/>
        </p:nvCxnSpPr>
        <p:spPr>
          <a:xfrm>
            <a:off x="1595899" y="1117000"/>
            <a:ext cx="433597" cy="484557"/>
          </a:xfrm>
          <a:prstGeom prst="bentConnector3">
            <a:avLst>
              <a:gd name="adj1" fmla="val 50000"/>
            </a:avLst>
          </a:prstGeom>
          <a:ln>
            <a:tailEnd type="none"/>
          </a:ln>
        </p:spPr>
        <p:style>
          <a:lnRef idx="1">
            <a:schemeClr val="accent1"/>
          </a:lnRef>
          <a:fillRef idx="0">
            <a:schemeClr val="accent1"/>
          </a:fillRef>
          <a:effectRef idx="0">
            <a:schemeClr val="accent1"/>
          </a:effectRef>
          <a:fontRef idx="minor">
            <a:schemeClr val="tx1"/>
          </a:fontRef>
        </p:style>
      </p:cxnSp>
      <p:cxnSp>
        <p:nvCxnSpPr>
          <p:cNvPr id="124" name="Elbow Connector 123"/>
          <p:cNvCxnSpPr>
            <a:endCxn id="7" idx="1"/>
          </p:cNvCxnSpPr>
          <p:nvPr/>
        </p:nvCxnSpPr>
        <p:spPr>
          <a:xfrm>
            <a:off x="1601273" y="1269400"/>
            <a:ext cx="428223" cy="332157"/>
          </a:xfrm>
          <a:prstGeom prst="bentConnector3">
            <a:avLst>
              <a:gd name="adj1" fmla="val 50000"/>
            </a:avLst>
          </a:prstGeom>
          <a:ln>
            <a:tailEnd type="none"/>
          </a:ln>
        </p:spPr>
        <p:style>
          <a:lnRef idx="1">
            <a:schemeClr val="accent1"/>
          </a:lnRef>
          <a:fillRef idx="0">
            <a:schemeClr val="accent1"/>
          </a:fillRef>
          <a:effectRef idx="0">
            <a:schemeClr val="accent1"/>
          </a:effectRef>
          <a:fontRef idx="minor">
            <a:schemeClr val="tx1"/>
          </a:fontRef>
        </p:style>
      </p:cxnSp>
      <p:cxnSp>
        <p:nvCxnSpPr>
          <p:cNvPr id="136" name="Elbow Connector 135"/>
          <p:cNvCxnSpPr>
            <a:stCxn id="88" idx="3"/>
            <a:endCxn id="7" idx="1"/>
          </p:cNvCxnSpPr>
          <p:nvPr/>
        </p:nvCxnSpPr>
        <p:spPr>
          <a:xfrm>
            <a:off x="1600200" y="1421800"/>
            <a:ext cx="429296" cy="179757"/>
          </a:xfrm>
          <a:prstGeom prst="bentConnector3">
            <a:avLst>
              <a:gd name="adj1" fmla="val 50000"/>
            </a:avLst>
          </a:prstGeom>
          <a:ln>
            <a:tailEnd type="none"/>
          </a:ln>
        </p:spPr>
        <p:style>
          <a:lnRef idx="1">
            <a:schemeClr val="accent1"/>
          </a:lnRef>
          <a:fillRef idx="0">
            <a:schemeClr val="accent1"/>
          </a:fillRef>
          <a:effectRef idx="0">
            <a:schemeClr val="accent1"/>
          </a:effectRef>
          <a:fontRef idx="minor">
            <a:schemeClr val="tx1"/>
          </a:fontRef>
        </p:style>
      </p:cxnSp>
      <p:cxnSp>
        <p:nvCxnSpPr>
          <p:cNvPr id="142" name="Elbow Connector 141"/>
          <p:cNvCxnSpPr>
            <a:stCxn id="91" idx="3"/>
            <a:endCxn id="7" idx="1"/>
          </p:cNvCxnSpPr>
          <p:nvPr/>
        </p:nvCxnSpPr>
        <p:spPr>
          <a:xfrm>
            <a:off x="1600200" y="1574200"/>
            <a:ext cx="429296" cy="27357"/>
          </a:xfrm>
          <a:prstGeom prst="bentConnector3">
            <a:avLst>
              <a:gd name="adj1" fmla="val 50000"/>
            </a:avLst>
          </a:prstGeom>
          <a:ln>
            <a:tailEnd type="none"/>
          </a:ln>
        </p:spPr>
        <p:style>
          <a:lnRef idx="1">
            <a:schemeClr val="accent1"/>
          </a:lnRef>
          <a:fillRef idx="0">
            <a:schemeClr val="accent1"/>
          </a:fillRef>
          <a:effectRef idx="0">
            <a:schemeClr val="accent1"/>
          </a:effectRef>
          <a:fontRef idx="minor">
            <a:schemeClr val="tx1"/>
          </a:fontRef>
        </p:style>
      </p:cxnSp>
      <p:cxnSp>
        <p:nvCxnSpPr>
          <p:cNvPr id="155" name="Elbow Connector 154"/>
          <p:cNvCxnSpPr>
            <a:stCxn id="92" idx="3"/>
            <a:endCxn id="7" idx="1"/>
          </p:cNvCxnSpPr>
          <p:nvPr/>
        </p:nvCxnSpPr>
        <p:spPr>
          <a:xfrm flipV="1">
            <a:off x="1600200" y="1601557"/>
            <a:ext cx="429296" cy="125043"/>
          </a:xfrm>
          <a:prstGeom prst="bentConnector3">
            <a:avLst>
              <a:gd name="adj1" fmla="val 50000"/>
            </a:avLst>
          </a:prstGeom>
          <a:ln>
            <a:tailEnd type="none"/>
          </a:ln>
        </p:spPr>
        <p:style>
          <a:lnRef idx="1">
            <a:schemeClr val="accent1"/>
          </a:lnRef>
          <a:fillRef idx="0">
            <a:schemeClr val="accent1"/>
          </a:fillRef>
          <a:effectRef idx="0">
            <a:schemeClr val="accent1"/>
          </a:effectRef>
          <a:fontRef idx="minor">
            <a:schemeClr val="tx1"/>
          </a:fontRef>
        </p:style>
      </p:cxnSp>
      <p:cxnSp>
        <p:nvCxnSpPr>
          <p:cNvPr id="156" name="Elbow Connector 155"/>
          <p:cNvCxnSpPr>
            <a:stCxn id="111" idx="3"/>
            <a:endCxn id="7" idx="1"/>
          </p:cNvCxnSpPr>
          <p:nvPr/>
        </p:nvCxnSpPr>
        <p:spPr>
          <a:xfrm flipV="1">
            <a:off x="1595902" y="1601557"/>
            <a:ext cx="433594" cy="277442"/>
          </a:xfrm>
          <a:prstGeom prst="bentConnector3">
            <a:avLst>
              <a:gd name="adj1" fmla="val 50000"/>
            </a:avLst>
          </a:prstGeom>
          <a:ln>
            <a:tailEnd type="none"/>
          </a:ln>
        </p:spPr>
        <p:style>
          <a:lnRef idx="1">
            <a:schemeClr val="accent1"/>
          </a:lnRef>
          <a:fillRef idx="0">
            <a:schemeClr val="accent1"/>
          </a:fillRef>
          <a:effectRef idx="0">
            <a:schemeClr val="accent1"/>
          </a:effectRef>
          <a:fontRef idx="minor">
            <a:schemeClr val="tx1"/>
          </a:fontRef>
        </p:style>
      </p:cxnSp>
      <p:sp>
        <p:nvSpPr>
          <p:cNvPr id="157" name="TextBox 156"/>
          <p:cNvSpPr txBox="1"/>
          <p:nvPr/>
        </p:nvSpPr>
        <p:spPr>
          <a:xfrm>
            <a:off x="3886200" y="3015138"/>
            <a:ext cx="720000" cy="138499"/>
          </a:xfrm>
          <a:prstGeom prst="rect">
            <a:avLst/>
          </a:prstGeom>
          <a:solidFill>
            <a:schemeClr val="tx1"/>
          </a:solidFill>
        </p:spPr>
        <p:txBody>
          <a:bodyPr wrap="square" lIns="0" tIns="0" rIns="0" bIns="0" rtlCol="0">
            <a:spAutoFit/>
          </a:bodyPr>
          <a:lstStyle/>
          <a:p>
            <a:pPr algn="ctr"/>
            <a:r>
              <a:rPr lang="nl-NL" sz="900" b="1" dirty="0" smtClean="0">
                <a:solidFill>
                  <a:schemeClr val="bg1"/>
                </a:solidFill>
              </a:rPr>
              <a:t>Netwerk</a:t>
            </a:r>
          </a:p>
        </p:txBody>
      </p:sp>
      <p:sp>
        <p:nvSpPr>
          <p:cNvPr id="158" name="Rectangle 157"/>
          <p:cNvSpPr/>
          <p:nvPr/>
        </p:nvSpPr>
        <p:spPr bwMode="auto">
          <a:xfrm>
            <a:off x="3103200" y="2919848"/>
            <a:ext cx="457200" cy="325207"/>
          </a:xfrm>
          <a:prstGeom prst="rect">
            <a:avLst/>
          </a:prstGeom>
          <a:solidFill>
            <a:schemeClr val="bg1">
              <a:lumMod val="85000"/>
            </a:schemeClr>
          </a:solidFill>
          <a:ln>
            <a:noFill/>
            <a:headEnd type="none" w="med" len="med"/>
            <a:tailEnd type="none" w="med" len="med"/>
          </a:ln>
          <a:effectLst>
            <a:outerShdw blurRad="50800" dist="38100" dir="16200000"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nl-NL" sz="800" b="1" dirty="0" smtClean="0">
                <a:solidFill>
                  <a:schemeClr val="tx1"/>
                </a:solidFill>
              </a:rPr>
              <a:t>Model</a:t>
            </a:r>
            <a:endParaRPr lang="nl-NL" sz="800" b="1" dirty="0">
              <a:solidFill>
                <a:schemeClr val="tx1"/>
              </a:solidFill>
            </a:endParaRPr>
          </a:p>
        </p:txBody>
      </p:sp>
      <p:cxnSp>
        <p:nvCxnSpPr>
          <p:cNvPr id="159" name="Elbow Connector 158"/>
          <p:cNvCxnSpPr>
            <a:stCxn id="244" idx="3"/>
            <a:endCxn id="158" idx="1"/>
          </p:cNvCxnSpPr>
          <p:nvPr/>
        </p:nvCxnSpPr>
        <p:spPr>
          <a:xfrm flipV="1">
            <a:off x="2749496" y="3082452"/>
            <a:ext cx="353704" cy="777748"/>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160" name="Elbow Connector 159"/>
          <p:cNvCxnSpPr>
            <a:stCxn id="243" idx="3"/>
            <a:endCxn id="158" idx="1"/>
          </p:cNvCxnSpPr>
          <p:nvPr/>
        </p:nvCxnSpPr>
        <p:spPr>
          <a:xfrm>
            <a:off x="2777400" y="2622654"/>
            <a:ext cx="325800" cy="459798"/>
          </a:xfrm>
          <a:prstGeom prst="bentConnector3">
            <a:avLst>
              <a:gd name="adj1" fmla="val 44834"/>
            </a:avLst>
          </a:prstGeom>
        </p:spPr>
        <p:style>
          <a:lnRef idx="1">
            <a:schemeClr val="accent1"/>
          </a:lnRef>
          <a:fillRef idx="0">
            <a:schemeClr val="accent1"/>
          </a:fillRef>
          <a:effectRef idx="0">
            <a:schemeClr val="accent1"/>
          </a:effectRef>
          <a:fontRef idx="minor">
            <a:schemeClr val="tx1"/>
          </a:fontRef>
        </p:style>
      </p:cxnSp>
      <p:cxnSp>
        <p:nvCxnSpPr>
          <p:cNvPr id="161" name="Elbow Connector 160"/>
          <p:cNvCxnSpPr>
            <a:stCxn id="157" idx="1"/>
            <a:endCxn id="158" idx="3"/>
          </p:cNvCxnSpPr>
          <p:nvPr/>
        </p:nvCxnSpPr>
        <p:spPr>
          <a:xfrm rot="10800000">
            <a:off x="3560400" y="3082452"/>
            <a:ext cx="325800" cy="1936"/>
          </a:xfrm>
          <a:prstGeom prst="bentConnector3">
            <a:avLst>
              <a:gd name="adj1" fmla="val 50000"/>
            </a:avLst>
          </a:prstGeom>
          <a:ln>
            <a:tailEnd type="none"/>
          </a:ln>
        </p:spPr>
        <p:style>
          <a:lnRef idx="1">
            <a:schemeClr val="accent1"/>
          </a:lnRef>
          <a:fillRef idx="0">
            <a:schemeClr val="accent1"/>
          </a:fillRef>
          <a:effectRef idx="0">
            <a:schemeClr val="accent1"/>
          </a:effectRef>
          <a:fontRef idx="minor">
            <a:schemeClr val="tx1"/>
          </a:fontRef>
        </p:style>
      </p:cxnSp>
      <p:sp>
        <p:nvSpPr>
          <p:cNvPr id="162" name="TextBox 161"/>
          <p:cNvSpPr txBox="1"/>
          <p:nvPr/>
        </p:nvSpPr>
        <p:spPr>
          <a:xfrm>
            <a:off x="2029496" y="3131360"/>
            <a:ext cx="720000" cy="138499"/>
          </a:xfrm>
          <a:prstGeom prst="rect">
            <a:avLst/>
          </a:prstGeom>
          <a:solidFill>
            <a:schemeClr val="tx1"/>
          </a:solidFill>
        </p:spPr>
        <p:txBody>
          <a:bodyPr wrap="square" lIns="0" tIns="0" rIns="0" bIns="0" rtlCol="0">
            <a:spAutoFit/>
          </a:bodyPr>
          <a:lstStyle/>
          <a:p>
            <a:pPr algn="ctr"/>
            <a:r>
              <a:rPr lang="nl-NL" sz="900" b="1" dirty="0" smtClean="0">
                <a:solidFill>
                  <a:schemeClr val="bg1"/>
                </a:solidFill>
              </a:rPr>
              <a:t>Truck</a:t>
            </a:r>
            <a:endParaRPr lang="nl-NL" sz="900" b="1" dirty="0" smtClean="0">
              <a:solidFill>
                <a:schemeClr val="bg1"/>
              </a:solidFill>
            </a:endParaRPr>
          </a:p>
        </p:txBody>
      </p:sp>
      <p:sp>
        <p:nvSpPr>
          <p:cNvPr id="163" name="TextBox 162"/>
          <p:cNvSpPr txBox="1"/>
          <p:nvPr/>
        </p:nvSpPr>
        <p:spPr>
          <a:xfrm>
            <a:off x="377284" y="3131234"/>
            <a:ext cx="1223989" cy="138499"/>
          </a:xfrm>
          <a:prstGeom prst="rect">
            <a:avLst/>
          </a:prstGeom>
          <a:solidFill>
            <a:schemeClr val="tx2"/>
          </a:solidFill>
        </p:spPr>
        <p:txBody>
          <a:bodyPr wrap="square" lIns="0" tIns="0" rIns="0" bIns="0" rtlCol="0">
            <a:spAutoFit/>
          </a:bodyPr>
          <a:lstStyle/>
          <a:p>
            <a:pPr algn="ctr"/>
            <a:r>
              <a:rPr lang="nl-NL" sz="900" b="1" dirty="0" smtClean="0">
                <a:solidFill>
                  <a:schemeClr val="bg1"/>
                </a:solidFill>
              </a:rPr>
              <a:t>Pijs</a:t>
            </a:r>
            <a:endParaRPr lang="nl-NL" sz="900" b="1" dirty="0" smtClean="0">
              <a:solidFill>
                <a:schemeClr val="bg1"/>
              </a:solidFill>
            </a:endParaRPr>
          </a:p>
        </p:txBody>
      </p:sp>
      <p:cxnSp>
        <p:nvCxnSpPr>
          <p:cNvPr id="164" name="Elbow Connector 163"/>
          <p:cNvCxnSpPr>
            <a:stCxn id="163" idx="3"/>
            <a:endCxn id="162" idx="1"/>
          </p:cNvCxnSpPr>
          <p:nvPr/>
        </p:nvCxnSpPr>
        <p:spPr>
          <a:xfrm>
            <a:off x="1601273" y="3200484"/>
            <a:ext cx="428223" cy="126"/>
          </a:xfrm>
          <a:prstGeom prst="bentConnector3">
            <a:avLst>
              <a:gd name="adj1" fmla="val 50000"/>
            </a:avLst>
          </a:prstGeom>
          <a:ln>
            <a:tailEnd type="none"/>
          </a:ln>
        </p:spPr>
        <p:style>
          <a:lnRef idx="1">
            <a:schemeClr val="accent1"/>
          </a:lnRef>
          <a:fillRef idx="0">
            <a:schemeClr val="accent1"/>
          </a:fillRef>
          <a:effectRef idx="0">
            <a:schemeClr val="accent1"/>
          </a:effectRef>
          <a:fontRef idx="minor">
            <a:schemeClr val="tx1"/>
          </a:fontRef>
        </p:style>
      </p:cxnSp>
      <p:sp>
        <p:nvSpPr>
          <p:cNvPr id="166" name="TextBox 165"/>
          <p:cNvSpPr txBox="1"/>
          <p:nvPr/>
        </p:nvSpPr>
        <p:spPr>
          <a:xfrm>
            <a:off x="382655" y="1962150"/>
            <a:ext cx="1218618" cy="138498"/>
          </a:xfrm>
          <a:prstGeom prst="rect">
            <a:avLst/>
          </a:prstGeom>
          <a:solidFill>
            <a:schemeClr val="tx2"/>
          </a:solidFill>
        </p:spPr>
        <p:txBody>
          <a:bodyPr wrap="square" lIns="0" tIns="0" rIns="0" bIns="0" rtlCol="0">
            <a:spAutoFit/>
          </a:bodyPr>
          <a:lstStyle/>
          <a:p>
            <a:pPr algn="ctr"/>
            <a:r>
              <a:rPr lang="nl-NL" sz="900" b="1" dirty="0" smtClean="0">
                <a:solidFill>
                  <a:schemeClr val="bg1"/>
                </a:solidFill>
              </a:rPr>
              <a:t>Afstand -Plaats</a:t>
            </a:r>
            <a:endParaRPr lang="nl-NL" sz="900" b="1" dirty="0" smtClean="0">
              <a:solidFill>
                <a:schemeClr val="bg1"/>
              </a:solidFill>
            </a:endParaRPr>
          </a:p>
        </p:txBody>
      </p:sp>
      <p:cxnSp>
        <p:nvCxnSpPr>
          <p:cNvPr id="167" name="Elbow Connector 166"/>
          <p:cNvCxnSpPr>
            <a:stCxn id="166" idx="3"/>
            <a:endCxn id="7" idx="1"/>
          </p:cNvCxnSpPr>
          <p:nvPr/>
        </p:nvCxnSpPr>
        <p:spPr>
          <a:xfrm flipV="1">
            <a:off x="1601273" y="1601557"/>
            <a:ext cx="428223" cy="429842"/>
          </a:xfrm>
          <a:prstGeom prst="bentConnector3">
            <a:avLst>
              <a:gd name="adj1" fmla="val 50000"/>
            </a:avLst>
          </a:prstGeom>
          <a:ln>
            <a:tailEnd type="none"/>
          </a:ln>
        </p:spPr>
        <p:style>
          <a:lnRef idx="1">
            <a:schemeClr val="accent1"/>
          </a:lnRef>
          <a:fillRef idx="0">
            <a:schemeClr val="accent1"/>
          </a:fillRef>
          <a:effectRef idx="0">
            <a:schemeClr val="accent1"/>
          </a:effectRef>
          <a:fontRef idx="minor">
            <a:schemeClr val="tx1"/>
          </a:fontRef>
        </p:style>
      </p:cxnSp>
      <p:cxnSp>
        <p:nvCxnSpPr>
          <p:cNvPr id="168" name="Elbow Connector 167"/>
          <p:cNvCxnSpPr>
            <a:stCxn id="162" idx="3"/>
            <a:endCxn id="158" idx="1"/>
          </p:cNvCxnSpPr>
          <p:nvPr/>
        </p:nvCxnSpPr>
        <p:spPr>
          <a:xfrm flipV="1">
            <a:off x="2749496" y="3082452"/>
            <a:ext cx="353704" cy="118158"/>
          </a:xfrm>
          <a:prstGeom prst="bentConnector3">
            <a:avLst>
              <a:gd name="adj1" fmla="val 50000"/>
            </a:avLst>
          </a:prstGeom>
          <a:ln>
            <a:tailEnd type="none"/>
          </a:ln>
        </p:spPr>
        <p:style>
          <a:lnRef idx="1">
            <a:schemeClr val="accent1"/>
          </a:lnRef>
          <a:fillRef idx="0">
            <a:schemeClr val="accent1"/>
          </a:fillRef>
          <a:effectRef idx="0">
            <a:schemeClr val="accent1"/>
          </a:effectRef>
          <a:fontRef idx="minor">
            <a:schemeClr val="tx1"/>
          </a:fontRef>
        </p:style>
      </p:cxnSp>
      <p:sp>
        <p:nvSpPr>
          <p:cNvPr id="171" name="TextBox 170"/>
          <p:cNvSpPr txBox="1"/>
          <p:nvPr/>
        </p:nvSpPr>
        <p:spPr>
          <a:xfrm>
            <a:off x="371918" y="3303663"/>
            <a:ext cx="1223989" cy="138499"/>
          </a:xfrm>
          <a:prstGeom prst="rect">
            <a:avLst/>
          </a:prstGeom>
          <a:solidFill>
            <a:schemeClr val="tx2"/>
          </a:solidFill>
        </p:spPr>
        <p:txBody>
          <a:bodyPr wrap="square" lIns="0" tIns="0" rIns="0" bIns="0" rtlCol="0">
            <a:spAutoFit/>
          </a:bodyPr>
          <a:lstStyle/>
          <a:p>
            <a:pPr algn="ctr"/>
            <a:r>
              <a:rPr lang="nl-NL" sz="900" b="1" dirty="0" smtClean="0">
                <a:solidFill>
                  <a:schemeClr val="bg1"/>
                </a:solidFill>
              </a:rPr>
              <a:t>Plaats</a:t>
            </a:r>
            <a:endParaRPr lang="nl-NL" sz="900" b="1" dirty="0" smtClean="0">
              <a:solidFill>
                <a:schemeClr val="bg1"/>
              </a:solidFill>
            </a:endParaRPr>
          </a:p>
        </p:txBody>
      </p:sp>
      <p:cxnSp>
        <p:nvCxnSpPr>
          <p:cNvPr id="176" name="Elbow Connector 175"/>
          <p:cNvCxnSpPr>
            <a:stCxn id="171" idx="3"/>
            <a:endCxn id="162" idx="1"/>
          </p:cNvCxnSpPr>
          <p:nvPr/>
        </p:nvCxnSpPr>
        <p:spPr>
          <a:xfrm flipV="1">
            <a:off x="1595907" y="3200610"/>
            <a:ext cx="433589" cy="172303"/>
          </a:xfrm>
          <a:prstGeom prst="bentConnector3">
            <a:avLst>
              <a:gd name="adj1" fmla="val 50000"/>
            </a:avLst>
          </a:prstGeom>
          <a:ln>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9381250"/>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71F47D9D-8D60-4698-A495-89D102E182A2}" type="slidenum">
              <a:rPr lang="nl-NL" smtClean="0"/>
              <a:pPr/>
              <a:t>17</a:t>
            </a:fld>
            <a:endParaRPr lang="nl-NL" dirty="0"/>
          </a:p>
        </p:txBody>
      </p:sp>
      <p:sp>
        <p:nvSpPr>
          <p:cNvPr id="3" name="Rectangle 2"/>
          <p:cNvSpPr/>
          <p:nvPr/>
        </p:nvSpPr>
        <p:spPr bwMode="auto">
          <a:xfrm>
            <a:off x="0" y="914400"/>
            <a:ext cx="9144000" cy="4248150"/>
          </a:xfrm>
          <a:prstGeom prst="rect">
            <a:avLst/>
          </a:prstGeom>
          <a:solidFill>
            <a:schemeClr val="tx1">
              <a:lumMod val="10000"/>
              <a:lumOff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000" dirty="0" smtClean="0">
                <a:gradFill>
                  <a:gsLst>
                    <a:gs pos="0">
                      <a:srgbClr val="FFFFFF"/>
                    </a:gs>
                    <a:gs pos="100000">
                      <a:srgbClr val="FFFFFF"/>
                    </a:gs>
                  </a:gsLst>
                  <a:lin ang="5400000" scaled="0"/>
                </a:gradFill>
              </a:rPr>
              <a:t>-</a:t>
            </a:r>
            <a:endParaRPr lang="en-US" sz="2000" dirty="0">
              <a:gradFill>
                <a:gsLst>
                  <a:gs pos="0">
                    <a:srgbClr val="FFFFFF"/>
                  </a:gs>
                  <a:gs pos="100000">
                    <a:srgbClr val="FFFFFF"/>
                  </a:gs>
                </a:gsLst>
                <a:lin ang="5400000" scaled="0"/>
              </a:gradFill>
            </a:endParaRPr>
          </a:p>
        </p:txBody>
      </p:sp>
      <p:sp>
        <p:nvSpPr>
          <p:cNvPr id="4" name="Title 12"/>
          <p:cNvSpPr txBox="1">
            <a:spLocks/>
          </p:cNvSpPr>
          <p:nvPr/>
        </p:nvSpPr>
        <p:spPr>
          <a:xfrm>
            <a:off x="376211" y="361950"/>
            <a:ext cx="8371083" cy="457048"/>
          </a:xfrm>
          <a:prstGeom prst="rect">
            <a:avLst/>
          </a:prstGeom>
        </p:spPr>
        <p:txBody>
          <a:bodyPr/>
          <a:lstStyle>
            <a:lvl1pPr algn="l" defTabSz="685624" rtl="0" eaLnBrk="1" latinLnBrk="0" hangingPunct="1">
              <a:lnSpc>
                <a:spcPct val="90000"/>
              </a:lnSpc>
              <a:spcBef>
                <a:spcPct val="0"/>
              </a:spcBef>
              <a:buNone/>
              <a:defRPr lang="en-US" sz="3300" b="0" kern="1200" cap="none" spc="-75"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en-US" dirty="0" err="1" smtClean="0"/>
              <a:t>Intermodale</a:t>
            </a:r>
            <a:r>
              <a:rPr lang="en-US" dirty="0" smtClean="0"/>
              <a:t> planner</a:t>
            </a:r>
            <a:endParaRPr lang="en-US" dirty="0"/>
          </a:p>
        </p:txBody>
      </p:sp>
      <p:sp>
        <p:nvSpPr>
          <p:cNvPr id="5" name="Slide Number Placeholder 4"/>
          <p:cNvSpPr txBox="1">
            <a:spLocks/>
          </p:cNvSpPr>
          <p:nvPr/>
        </p:nvSpPr>
        <p:spPr>
          <a:xfrm>
            <a:off x="8415148" y="4935946"/>
            <a:ext cx="615714" cy="138500"/>
          </a:xfrm>
          <a:prstGeom prst="rect">
            <a:avLst/>
          </a:prstGeom>
        </p:spPr>
        <p:txBody>
          <a:bodyPr vert="horz" wrap="square" lIns="0" tIns="0" rIns="0" bIns="0" rtlCol="0" anchor="b" anchorCtr="0">
            <a:spAutoFit/>
          </a:bodyPr>
          <a:lstStyle>
            <a:defPPr>
              <a:defRPr lang="en-US"/>
            </a:defPPr>
            <a:lvl1pPr marL="0" algn="r" defTabSz="914400" rtl="0" eaLnBrk="1" latinLnBrk="0" hangingPunct="1">
              <a:defRPr lang="en-US" sz="900" kern="1200" smtClean="0">
                <a:gradFill>
                  <a:gsLst>
                    <a:gs pos="73333">
                      <a:srgbClr val="808080"/>
                    </a:gs>
                    <a:gs pos="38000">
                      <a:srgbClr val="808080"/>
                    </a:gs>
                  </a:gsLst>
                  <a:lin ang="5400000" scaled="0"/>
                </a:gra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F47D9D-8D60-4698-A495-89D102E182A2}" type="slidenum">
              <a:rPr lang="nl-NL" smtClean="0"/>
              <a:pPr/>
              <a:t>17</a:t>
            </a:fld>
            <a:endParaRPr lang="nl-NL" dirty="0"/>
          </a:p>
        </p:txBody>
      </p:sp>
      <p:sp>
        <p:nvSpPr>
          <p:cNvPr id="6" name="Rectangle 5"/>
          <p:cNvSpPr/>
          <p:nvPr/>
        </p:nvSpPr>
        <p:spPr>
          <a:xfrm>
            <a:off x="3460330" y="4882427"/>
            <a:ext cx="1710662" cy="276967"/>
          </a:xfrm>
          <a:prstGeom prst="rect">
            <a:avLst/>
          </a:prstGeom>
        </p:spPr>
        <p:txBody>
          <a:bodyPr wrap="none" lIns="91409" tIns="45704" rIns="91409" bIns="45704">
            <a:spAutoFit/>
          </a:bodyPr>
          <a:lstStyle/>
          <a:p>
            <a:pPr defTabSz="912512"/>
            <a:r>
              <a:rPr lang="en-US" sz="1200" dirty="0" smtClean="0">
                <a:solidFill>
                  <a:srgbClr val="FFFFFF"/>
                </a:solidFill>
              </a:rPr>
              <a:t>HSO CRM Solutions B.V.</a:t>
            </a:r>
            <a:endParaRPr lang="en-US" sz="1000" b="1" dirty="0">
              <a:solidFill>
                <a:srgbClr val="FFFFFF"/>
              </a:solidFill>
            </a:endParaRPr>
          </a:p>
        </p:txBody>
      </p:sp>
      <p:sp>
        <p:nvSpPr>
          <p:cNvPr id="7" name="TextBox 6"/>
          <p:cNvSpPr txBox="1"/>
          <p:nvPr/>
        </p:nvSpPr>
        <p:spPr>
          <a:xfrm>
            <a:off x="740474" y="895350"/>
            <a:ext cx="7699257" cy="169277"/>
          </a:xfrm>
          <a:prstGeom prst="rect">
            <a:avLst/>
          </a:prstGeom>
          <a:noFill/>
        </p:spPr>
        <p:txBody>
          <a:bodyPr wrap="square" lIns="0" tIns="0" rIns="0" bIns="0" rtlCol="0">
            <a:spAutoFit/>
          </a:bodyPr>
          <a:lstStyle/>
          <a:p>
            <a:endParaRPr lang="nl-NL" sz="1100" b="1" dirty="0" smtClean="0"/>
          </a:p>
        </p:txBody>
      </p:sp>
      <p:sp>
        <p:nvSpPr>
          <p:cNvPr id="21" name="TextBox 20"/>
          <p:cNvSpPr txBox="1"/>
          <p:nvPr/>
        </p:nvSpPr>
        <p:spPr>
          <a:xfrm>
            <a:off x="152400" y="1312912"/>
            <a:ext cx="8077200" cy="738664"/>
          </a:xfrm>
          <a:prstGeom prst="rect">
            <a:avLst/>
          </a:prstGeom>
          <a:noFill/>
        </p:spPr>
        <p:txBody>
          <a:bodyPr wrap="square" lIns="0" tIns="0" rIns="0" bIns="0" rtlCol="0">
            <a:spAutoFit/>
          </a:bodyPr>
          <a:lstStyle/>
          <a:p>
            <a:pPr marL="285750" indent="-285750">
              <a:buFontTx/>
              <a:buChar char="-"/>
            </a:pPr>
            <a:endParaRPr lang="en-US" sz="1600" dirty="0" smtClean="0">
              <a:gradFill>
                <a:gsLst>
                  <a:gs pos="0">
                    <a:schemeClr val="tx1"/>
                  </a:gs>
                  <a:gs pos="86000">
                    <a:schemeClr val="tx1"/>
                  </a:gs>
                </a:gsLst>
                <a:lin ang="5400000" scaled="0"/>
              </a:gradFill>
            </a:endParaRPr>
          </a:p>
          <a:p>
            <a:pPr marL="742950" lvl="1" indent="-285750">
              <a:buFont typeface="Arial" panose="020B0604020202020204" pitchFamily="34" charset="0"/>
              <a:buChar char="•"/>
            </a:pPr>
            <a:endParaRPr lang="en-US" sz="1600" dirty="0" smtClean="0">
              <a:gradFill>
                <a:gsLst>
                  <a:gs pos="0">
                    <a:schemeClr val="tx1"/>
                  </a:gs>
                  <a:gs pos="86000">
                    <a:schemeClr val="tx1"/>
                  </a:gs>
                </a:gsLst>
                <a:lin ang="5400000" scaled="0"/>
              </a:gradFill>
            </a:endParaRPr>
          </a:p>
          <a:p>
            <a:pPr marL="742950" lvl="1" indent="-285750">
              <a:buFont typeface="Arial" panose="020B0604020202020204" pitchFamily="34" charset="0"/>
              <a:buChar char="•"/>
            </a:pPr>
            <a:endParaRPr lang="en-US" sz="1600" dirty="0" smtClean="0">
              <a:gradFill>
                <a:gsLst>
                  <a:gs pos="0">
                    <a:schemeClr val="tx1"/>
                  </a:gs>
                  <a:gs pos="86000">
                    <a:schemeClr val="tx1"/>
                  </a:gs>
                </a:gsLst>
                <a:lin ang="5400000" scaled="0"/>
              </a:gra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1" y="1200151"/>
            <a:ext cx="8686800" cy="31237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462841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10248" y="895350"/>
            <a:ext cx="9144000" cy="4248150"/>
          </a:xfrm>
          <a:prstGeom prst="rect">
            <a:avLst/>
          </a:prstGeom>
          <a:solidFill>
            <a:schemeClr val="tx1">
              <a:lumMod val="10000"/>
              <a:lumOff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3" name="Rectangle 22"/>
          <p:cNvSpPr/>
          <p:nvPr/>
        </p:nvSpPr>
        <p:spPr bwMode="auto">
          <a:xfrm>
            <a:off x="2286000" y="1627971"/>
            <a:ext cx="4343400" cy="2133599"/>
          </a:xfrm>
          <a:prstGeom prst="rect">
            <a:avLst/>
          </a:prstGeom>
          <a:solidFill>
            <a:schemeClr val="bg1">
              <a:lumMod val="85000"/>
            </a:schemeClr>
          </a:solidFill>
          <a:ln>
            <a:noFill/>
            <a:headEnd type="none" w="med" len="med"/>
            <a:tailEnd type="none" w="med" len="med"/>
          </a:ln>
          <a:effectLst>
            <a:outerShdw blurRad="50800" dist="38100" dir="16200000"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t" anchorCtr="0" compatLnSpc="1">
            <a:prstTxWarp prst="textNoShape">
              <a:avLst/>
            </a:prstTxWarp>
          </a:bodyPr>
          <a:lstStyle/>
          <a:p>
            <a:pPr defTabSz="914099" fontAlgn="base">
              <a:spcBef>
                <a:spcPct val="0"/>
              </a:spcBef>
              <a:spcAft>
                <a:spcPct val="0"/>
              </a:spcAft>
            </a:pPr>
            <a:r>
              <a:rPr lang="nl-NL" sz="800" b="1" dirty="0" err="1" smtClean="0">
                <a:solidFill>
                  <a:schemeClr val="bg1"/>
                </a:solidFill>
              </a:rPr>
              <a:t>Modeled</a:t>
            </a:r>
            <a:r>
              <a:rPr lang="nl-NL" sz="800" b="1" dirty="0" smtClean="0">
                <a:solidFill>
                  <a:schemeClr val="bg1"/>
                </a:solidFill>
              </a:rPr>
              <a:t> business</a:t>
            </a:r>
            <a:endParaRPr lang="nl-NL" sz="800" b="1" dirty="0">
              <a:solidFill>
                <a:schemeClr val="bg1"/>
              </a:solidFill>
            </a:endParaRPr>
          </a:p>
        </p:txBody>
      </p:sp>
      <p:sp>
        <p:nvSpPr>
          <p:cNvPr id="2" name="Slide Number Placeholder 1"/>
          <p:cNvSpPr>
            <a:spLocks noGrp="1"/>
          </p:cNvSpPr>
          <p:nvPr>
            <p:ph type="sldNum" sz="quarter" idx="11"/>
          </p:nvPr>
        </p:nvSpPr>
        <p:spPr/>
        <p:txBody>
          <a:bodyPr/>
          <a:lstStyle/>
          <a:p>
            <a:fld id="{71F47D9D-8D60-4698-A495-89D102E182A2}" type="slidenum">
              <a:rPr lang="nl-NL" smtClean="0"/>
              <a:pPr/>
              <a:t>18</a:t>
            </a:fld>
            <a:endParaRPr lang="nl-NL" dirty="0"/>
          </a:p>
        </p:txBody>
      </p:sp>
      <p:sp>
        <p:nvSpPr>
          <p:cNvPr id="3" name="Slide Number Placeholder 1"/>
          <p:cNvSpPr txBox="1">
            <a:spLocks/>
          </p:cNvSpPr>
          <p:nvPr/>
        </p:nvSpPr>
        <p:spPr>
          <a:xfrm>
            <a:off x="8415148" y="4935946"/>
            <a:ext cx="615714" cy="138500"/>
          </a:xfrm>
          <a:prstGeom prst="rect">
            <a:avLst/>
          </a:prstGeom>
        </p:spPr>
        <p:txBody>
          <a:bodyPr vert="horz" wrap="square" lIns="0" tIns="0" rIns="0" bIns="0" rtlCol="0" anchor="b" anchorCtr="0">
            <a:spAutoFit/>
          </a:bodyPr>
          <a:lstStyle>
            <a:defPPr>
              <a:defRPr lang="en-US"/>
            </a:defPPr>
            <a:lvl1pPr marL="0" algn="r" defTabSz="914400" rtl="0" eaLnBrk="1" latinLnBrk="0" hangingPunct="1">
              <a:defRPr lang="en-US" sz="900" kern="1200" smtClean="0">
                <a:gradFill>
                  <a:gsLst>
                    <a:gs pos="73333">
                      <a:srgbClr val="808080"/>
                    </a:gs>
                    <a:gs pos="38000">
                      <a:srgbClr val="808080"/>
                    </a:gs>
                  </a:gsLst>
                  <a:lin ang="5400000" scaled="0"/>
                </a:gra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F47D9D-8D60-4698-A495-89D102E182A2}" type="slidenum">
              <a:rPr lang="nl-NL" smtClean="0"/>
              <a:pPr/>
              <a:t>18</a:t>
            </a:fld>
            <a:endParaRPr lang="nl-NL" dirty="0"/>
          </a:p>
        </p:txBody>
      </p:sp>
      <p:sp>
        <p:nvSpPr>
          <p:cNvPr id="4" name="Slide Number Placeholder 1"/>
          <p:cNvSpPr txBox="1">
            <a:spLocks/>
          </p:cNvSpPr>
          <p:nvPr/>
        </p:nvSpPr>
        <p:spPr>
          <a:xfrm>
            <a:off x="8415148" y="4935946"/>
            <a:ext cx="615714" cy="138500"/>
          </a:xfrm>
          <a:prstGeom prst="rect">
            <a:avLst/>
          </a:prstGeom>
        </p:spPr>
        <p:txBody>
          <a:bodyPr vert="horz" wrap="square" lIns="0" tIns="0" rIns="0" bIns="0" rtlCol="0" anchor="b" anchorCtr="0">
            <a:spAutoFit/>
          </a:bodyPr>
          <a:lstStyle>
            <a:defPPr>
              <a:defRPr lang="en-US"/>
            </a:defPPr>
            <a:lvl1pPr marL="0" algn="r" defTabSz="914400" rtl="0" eaLnBrk="1" latinLnBrk="0" hangingPunct="1">
              <a:defRPr lang="en-US" sz="900" kern="1200" smtClean="0">
                <a:gradFill>
                  <a:gsLst>
                    <a:gs pos="73333">
                      <a:srgbClr val="808080"/>
                    </a:gs>
                    <a:gs pos="38000">
                      <a:srgbClr val="808080"/>
                    </a:gs>
                  </a:gsLst>
                  <a:lin ang="5400000" scaled="0"/>
                </a:gra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F47D9D-8D60-4698-A495-89D102E182A2}" type="slidenum">
              <a:rPr lang="nl-NL" smtClean="0"/>
              <a:pPr/>
              <a:t>18</a:t>
            </a:fld>
            <a:endParaRPr lang="nl-NL" dirty="0"/>
          </a:p>
        </p:txBody>
      </p:sp>
      <p:sp>
        <p:nvSpPr>
          <p:cNvPr id="9" name="Slide Number Placeholder 4"/>
          <p:cNvSpPr txBox="1">
            <a:spLocks/>
          </p:cNvSpPr>
          <p:nvPr/>
        </p:nvSpPr>
        <p:spPr>
          <a:xfrm>
            <a:off x="8415148" y="4935946"/>
            <a:ext cx="615714" cy="138500"/>
          </a:xfrm>
          <a:prstGeom prst="rect">
            <a:avLst/>
          </a:prstGeom>
        </p:spPr>
        <p:txBody>
          <a:bodyPr vert="horz" wrap="square" lIns="0" tIns="0" rIns="0" bIns="0" rtlCol="0" anchor="b" anchorCtr="0">
            <a:spAutoFit/>
          </a:bodyPr>
          <a:lstStyle>
            <a:defPPr>
              <a:defRPr lang="en-US"/>
            </a:defPPr>
            <a:lvl1pPr marL="0" algn="r" defTabSz="914400" rtl="0" eaLnBrk="1" latinLnBrk="0" hangingPunct="1">
              <a:defRPr lang="en-US" sz="900" kern="1200" smtClean="0">
                <a:gradFill>
                  <a:gsLst>
                    <a:gs pos="73333">
                      <a:srgbClr val="808080"/>
                    </a:gs>
                    <a:gs pos="38000">
                      <a:srgbClr val="808080"/>
                    </a:gs>
                  </a:gsLst>
                  <a:lin ang="5400000" scaled="0"/>
                </a:gra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F47D9D-8D60-4698-A495-89D102E182A2}" type="slidenum">
              <a:rPr lang="nl-NL" smtClean="0"/>
              <a:pPr/>
              <a:t>18</a:t>
            </a:fld>
            <a:endParaRPr lang="nl-NL" dirty="0"/>
          </a:p>
        </p:txBody>
      </p:sp>
      <p:sp>
        <p:nvSpPr>
          <p:cNvPr id="27" name="Title 12"/>
          <p:cNvSpPr txBox="1">
            <a:spLocks/>
          </p:cNvSpPr>
          <p:nvPr/>
        </p:nvSpPr>
        <p:spPr>
          <a:xfrm>
            <a:off x="376211" y="361950"/>
            <a:ext cx="8371083" cy="457048"/>
          </a:xfrm>
          <a:prstGeom prst="rect">
            <a:avLst/>
          </a:prstGeom>
        </p:spPr>
        <p:txBody>
          <a:bodyPr/>
          <a:lstStyle>
            <a:lvl1pPr algn="l" defTabSz="685624" rtl="0" eaLnBrk="1" latinLnBrk="0" hangingPunct="1">
              <a:lnSpc>
                <a:spcPct val="90000"/>
              </a:lnSpc>
              <a:spcBef>
                <a:spcPct val="0"/>
              </a:spcBef>
              <a:buNone/>
              <a:defRPr lang="en-US" sz="3300" b="0" kern="1200" cap="none" spc="-75"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nl-NL" dirty="0" err="1" smtClean="0"/>
              <a:t>Modeled</a:t>
            </a:r>
            <a:r>
              <a:rPr lang="nl-NL" dirty="0" smtClean="0"/>
              <a:t> business</a:t>
            </a:r>
            <a:endParaRPr lang="nl-NL" dirty="0"/>
          </a:p>
        </p:txBody>
      </p:sp>
      <p:sp>
        <p:nvSpPr>
          <p:cNvPr id="19" name="Rectangle 18"/>
          <p:cNvSpPr/>
          <p:nvPr/>
        </p:nvSpPr>
        <p:spPr bwMode="auto">
          <a:xfrm>
            <a:off x="3973419" y="1876865"/>
            <a:ext cx="968558" cy="498367"/>
          </a:xfrm>
          <a:prstGeom prst="rect">
            <a:avLst/>
          </a:prstGeom>
          <a:solidFill>
            <a:schemeClr val="tx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03" tIns="91403" rIns="68507" bIns="91403" numCol="1" spcCol="0" rtlCol="0" fromWordArt="0" anchor="ctr" anchorCtr="0" forceAA="0" compatLnSpc="1">
            <a:prstTxWarp prst="textNoShape">
              <a:avLst/>
            </a:prstTxWarp>
            <a:noAutofit/>
          </a:bodyPr>
          <a:lstStyle/>
          <a:p>
            <a:pPr algn="ctr" defTabSz="685001" fontAlgn="base">
              <a:spcBef>
                <a:spcPct val="0"/>
              </a:spcBef>
              <a:spcAft>
                <a:spcPct val="0"/>
              </a:spcAft>
            </a:pPr>
            <a:r>
              <a:rPr lang="nl-NL" sz="900" dirty="0" smtClean="0">
                <a:gradFill>
                  <a:gsLst>
                    <a:gs pos="0">
                      <a:srgbClr val="FFFFFF"/>
                    </a:gs>
                    <a:gs pos="100000">
                      <a:srgbClr val="FFFFFF"/>
                    </a:gs>
                  </a:gsLst>
                  <a:lin ang="5400000" scaled="0"/>
                </a:gradFill>
                <a:latin typeface="Segoe UI" panose="020B0502040204020203" pitchFamily="34" charset="0"/>
                <a:ea typeface="Segoe UI" panose="020B0502040204020203" pitchFamily="34" charset="0"/>
                <a:cs typeface="Segoe UI" panose="020B0502040204020203" pitchFamily="34" charset="0"/>
              </a:rPr>
              <a:t>Carriers</a:t>
            </a:r>
            <a:endParaRPr lang="nl-NL" sz="900" dirty="0">
              <a:gradFill>
                <a:gsLst>
                  <a:gs pos="0">
                    <a:srgbClr val="FFFFFF"/>
                  </a:gs>
                  <a:gs pos="100000">
                    <a:srgbClr val="FFFFFF"/>
                  </a:gs>
                </a:gsLst>
                <a:lin ang="5400000" scaled="0"/>
              </a:gradFill>
              <a:latin typeface="Segoe UI" panose="020B0502040204020203" pitchFamily="34" charset="0"/>
              <a:ea typeface="Segoe UI" panose="020B0502040204020203" pitchFamily="34" charset="0"/>
              <a:cs typeface="Segoe UI" panose="020B0502040204020203" pitchFamily="34" charset="0"/>
            </a:endParaRPr>
          </a:p>
        </p:txBody>
      </p:sp>
      <p:sp>
        <p:nvSpPr>
          <p:cNvPr id="26" name="Rectangle 25"/>
          <p:cNvSpPr/>
          <p:nvPr/>
        </p:nvSpPr>
        <p:spPr bwMode="auto">
          <a:xfrm>
            <a:off x="5185052" y="2225782"/>
            <a:ext cx="968558" cy="498367"/>
          </a:xfrm>
          <a:prstGeom prst="rect">
            <a:avLst/>
          </a:prstGeom>
          <a:solidFill>
            <a:schemeClr val="tx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03" tIns="91403" rIns="68507" bIns="91403" numCol="1" spcCol="0" rtlCol="0" fromWordArt="0" anchor="ctr" anchorCtr="0" forceAA="0" compatLnSpc="1">
            <a:prstTxWarp prst="textNoShape">
              <a:avLst/>
            </a:prstTxWarp>
            <a:noAutofit/>
          </a:bodyPr>
          <a:lstStyle/>
          <a:p>
            <a:pPr algn="ctr" defTabSz="685001" fontAlgn="base">
              <a:spcBef>
                <a:spcPct val="0"/>
              </a:spcBef>
              <a:spcAft>
                <a:spcPct val="0"/>
              </a:spcAft>
            </a:pPr>
            <a:r>
              <a:rPr lang="nl-NL" sz="900" dirty="0" smtClean="0">
                <a:gradFill>
                  <a:gsLst>
                    <a:gs pos="0">
                      <a:srgbClr val="FFFFFF"/>
                    </a:gs>
                    <a:gs pos="100000">
                      <a:srgbClr val="FFFFFF"/>
                    </a:gs>
                  </a:gsLst>
                  <a:lin ang="5400000" scaled="0"/>
                </a:gradFill>
                <a:latin typeface="Segoe UI" panose="020B0502040204020203" pitchFamily="34" charset="0"/>
                <a:ea typeface="Segoe UI" panose="020B0502040204020203" pitchFamily="34" charset="0"/>
                <a:cs typeface="Segoe UI" panose="020B0502040204020203" pitchFamily="34" charset="0"/>
              </a:rPr>
              <a:t>Container</a:t>
            </a:r>
            <a:endParaRPr lang="nl-NL" sz="900" dirty="0">
              <a:gradFill>
                <a:gsLst>
                  <a:gs pos="0">
                    <a:srgbClr val="FFFFFF"/>
                  </a:gs>
                  <a:gs pos="100000">
                    <a:srgbClr val="FFFFFF"/>
                  </a:gs>
                </a:gsLst>
                <a:lin ang="5400000" scaled="0"/>
              </a:gradFill>
              <a:latin typeface="Segoe UI" panose="020B0502040204020203" pitchFamily="34" charset="0"/>
              <a:ea typeface="Segoe UI" panose="020B0502040204020203" pitchFamily="34" charset="0"/>
              <a:cs typeface="Segoe UI" panose="020B0502040204020203" pitchFamily="34" charset="0"/>
            </a:endParaRPr>
          </a:p>
        </p:txBody>
      </p:sp>
      <p:sp>
        <p:nvSpPr>
          <p:cNvPr id="28" name="Rectangle 27"/>
          <p:cNvSpPr/>
          <p:nvPr/>
        </p:nvSpPr>
        <p:spPr bwMode="auto">
          <a:xfrm>
            <a:off x="5185052" y="2987782"/>
            <a:ext cx="968558" cy="498367"/>
          </a:xfrm>
          <a:prstGeom prst="rect">
            <a:avLst/>
          </a:prstGeom>
          <a:solidFill>
            <a:schemeClr val="tx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03" tIns="91403" rIns="68507" bIns="91403" numCol="1" spcCol="0" rtlCol="0" fromWordArt="0" anchor="ctr" anchorCtr="0" forceAA="0" compatLnSpc="1">
            <a:prstTxWarp prst="textNoShape">
              <a:avLst/>
            </a:prstTxWarp>
            <a:noAutofit/>
          </a:bodyPr>
          <a:lstStyle/>
          <a:p>
            <a:pPr algn="ctr" defTabSz="685001" fontAlgn="base">
              <a:spcBef>
                <a:spcPct val="0"/>
              </a:spcBef>
              <a:spcAft>
                <a:spcPct val="0"/>
              </a:spcAft>
            </a:pPr>
            <a:r>
              <a:rPr lang="nl-NL" sz="900" dirty="0" smtClean="0">
                <a:gradFill>
                  <a:gsLst>
                    <a:gs pos="0">
                      <a:srgbClr val="FFFFFF"/>
                    </a:gs>
                    <a:gs pos="100000">
                      <a:srgbClr val="FFFFFF"/>
                    </a:gs>
                  </a:gsLst>
                  <a:lin ang="5400000" scaled="0"/>
                </a:gradFill>
                <a:latin typeface="Segoe UI" panose="020B0502040204020203" pitchFamily="34" charset="0"/>
                <a:ea typeface="Segoe UI" panose="020B0502040204020203" pitchFamily="34" charset="0"/>
                <a:cs typeface="Segoe UI" panose="020B0502040204020203" pitchFamily="34" charset="0"/>
              </a:rPr>
              <a:t>Contract</a:t>
            </a:r>
            <a:endParaRPr lang="nl-NL" sz="900" dirty="0">
              <a:gradFill>
                <a:gsLst>
                  <a:gs pos="0">
                    <a:srgbClr val="FFFFFF"/>
                  </a:gs>
                  <a:gs pos="100000">
                    <a:srgbClr val="FFFFFF"/>
                  </a:gs>
                </a:gsLst>
                <a:lin ang="5400000" scaled="0"/>
              </a:gradFill>
              <a:latin typeface="Segoe UI" panose="020B0502040204020203" pitchFamily="34" charset="0"/>
              <a:ea typeface="Segoe UI" panose="020B0502040204020203" pitchFamily="34" charset="0"/>
              <a:cs typeface="Segoe UI" panose="020B0502040204020203" pitchFamily="34" charset="0"/>
            </a:endParaRPr>
          </a:p>
        </p:txBody>
      </p:sp>
      <p:sp>
        <p:nvSpPr>
          <p:cNvPr id="29" name="Rectangle 28"/>
          <p:cNvSpPr/>
          <p:nvPr/>
        </p:nvSpPr>
        <p:spPr bwMode="auto">
          <a:xfrm>
            <a:off x="2767931" y="2987783"/>
            <a:ext cx="883767" cy="498367"/>
          </a:xfrm>
          <a:prstGeom prst="rect">
            <a:avLst/>
          </a:prstGeom>
          <a:solidFill>
            <a:schemeClr val="tx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03" tIns="91403" rIns="68507" bIns="91403" numCol="1" spcCol="0" rtlCol="0" fromWordArt="0" anchor="ctr" anchorCtr="0" forceAA="0" compatLnSpc="1">
            <a:prstTxWarp prst="textNoShape">
              <a:avLst/>
            </a:prstTxWarp>
            <a:noAutofit/>
          </a:bodyPr>
          <a:lstStyle/>
          <a:p>
            <a:pPr algn="ctr" defTabSz="685001" fontAlgn="base">
              <a:spcBef>
                <a:spcPct val="0"/>
              </a:spcBef>
              <a:spcAft>
                <a:spcPct val="0"/>
              </a:spcAft>
            </a:pPr>
            <a:r>
              <a:rPr lang="nl-NL" sz="900" dirty="0" smtClean="0">
                <a:gradFill>
                  <a:gsLst>
                    <a:gs pos="0">
                      <a:srgbClr val="FFFFFF"/>
                    </a:gs>
                    <a:gs pos="100000">
                      <a:srgbClr val="FFFFFF"/>
                    </a:gs>
                  </a:gsLst>
                  <a:lin ang="5400000" scaled="0"/>
                </a:gradFill>
                <a:latin typeface="Segoe UI" panose="020B0502040204020203" pitchFamily="34" charset="0"/>
                <a:ea typeface="Segoe UI" panose="020B0502040204020203" pitchFamily="34" charset="0"/>
                <a:cs typeface="Segoe UI" panose="020B0502040204020203" pitchFamily="34" charset="0"/>
              </a:rPr>
              <a:t>Netwerk</a:t>
            </a:r>
            <a:endParaRPr lang="nl-NL" sz="900" dirty="0">
              <a:gradFill>
                <a:gsLst>
                  <a:gs pos="0">
                    <a:srgbClr val="FFFFFF"/>
                  </a:gs>
                  <a:gs pos="100000">
                    <a:srgbClr val="FFFFFF"/>
                  </a:gs>
                </a:gsLst>
                <a:lin ang="5400000" scaled="0"/>
              </a:gradFill>
              <a:latin typeface="Segoe UI" panose="020B0502040204020203" pitchFamily="34" charset="0"/>
              <a:ea typeface="Segoe UI" panose="020B0502040204020203" pitchFamily="34" charset="0"/>
              <a:cs typeface="Segoe UI" panose="020B0502040204020203" pitchFamily="34" charset="0"/>
            </a:endParaRPr>
          </a:p>
        </p:txBody>
      </p:sp>
      <p:sp>
        <p:nvSpPr>
          <p:cNvPr id="30" name="Rectangle 29"/>
          <p:cNvSpPr/>
          <p:nvPr/>
        </p:nvSpPr>
        <p:spPr bwMode="auto">
          <a:xfrm>
            <a:off x="4101259" y="2656707"/>
            <a:ext cx="712879" cy="498368"/>
          </a:xfrm>
          <a:prstGeom prst="rect">
            <a:avLst/>
          </a:prstGeom>
          <a:solidFill>
            <a:schemeClr val="bg1">
              <a:lumMod val="85000"/>
            </a:schemeClr>
          </a:solidFill>
          <a:ln>
            <a:noFill/>
            <a:headEnd type="none" w="med" len="med"/>
            <a:tailEnd type="none" w="med" len="med"/>
          </a:ln>
          <a:effectLst>
            <a:outerShdw blurRad="50800" dist="38100" dir="16200000"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nl-NL" sz="800" b="1" dirty="0" smtClean="0">
                <a:solidFill>
                  <a:schemeClr val="tx1"/>
                </a:solidFill>
              </a:rPr>
              <a:t>Business</a:t>
            </a:r>
          </a:p>
          <a:p>
            <a:pPr algn="ctr" defTabSz="914099" fontAlgn="base">
              <a:spcBef>
                <a:spcPct val="0"/>
              </a:spcBef>
              <a:spcAft>
                <a:spcPct val="0"/>
              </a:spcAft>
            </a:pPr>
            <a:r>
              <a:rPr lang="nl-NL" sz="800" b="1" dirty="0" smtClean="0">
                <a:solidFill>
                  <a:schemeClr val="tx1"/>
                </a:solidFill>
              </a:rPr>
              <a:t>logica</a:t>
            </a:r>
            <a:endParaRPr lang="nl-NL" sz="800" b="1" dirty="0">
              <a:solidFill>
                <a:schemeClr val="tx1"/>
              </a:solidFill>
            </a:endParaRPr>
          </a:p>
        </p:txBody>
      </p:sp>
      <p:cxnSp>
        <p:nvCxnSpPr>
          <p:cNvPr id="17" name="Elbow Connector 16"/>
          <p:cNvCxnSpPr>
            <a:stCxn id="19" idx="2"/>
            <a:endCxn id="30" idx="0"/>
          </p:cNvCxnSpPr>
          <p:nvPr/>
        </p:nvCxnSpPr>
        <p:spPr>
          <a:xfrm rot="16200000" flipH="1">
            <a:off x="4316961" y="2515968"/>
            <a:ext cx="281475" cy="1"/>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34" name="Elbow Connector 33"/>
          <p:cNvCxnSpPr>
            <a:stCxn id="29" idx="3"/>
            <a:endCxn id="30" idx="1"/>
          </p:cNvCxnSpPr>
          <p:nvPr/>
        </p:nvCxnSpPr>
        <p:spPr>
          <a:xfrm flipV="1">
            <a:off x="3651698" y="2905891"/>
            <a:ext cx="449561" cy="331076"/>
          </a:xfrm>
          <a:prstGeom prst="bentConnector3">
            <a:avLst>
              <a:gd name="adj1" fmla="val 54297"/>
            </a:avLst>
          </a:prstGeom>
        </p:spPr>
        <p:style>
          <a:lnRef idx="1">
            <a:schemeClr val="accent1"/>
          </a:lnRef>
          <a:fillRef idx="0">
            <a:schemeClr val="accent1"/>
          </a:fillRef>
          <a:effectRef idx="0">
            <a:schemeClr val="accent1"/>
          </a:effectRef>
          <a:fontRef idx="minor">
            <a:schemeClr val="tx1"/>
          </a:fontRef>
        </p:style>
      </p:cxnSp>
      <p:cxnSp>
        <p:nvCxnSpPr>
          <p:cNvPr id="52" name="Elbow Connector 51"/>
          <p:cNvCxnSpPr>
            <a:stCxn id="26" idx="1"/>
            <a:endCxn id="30" idx="3"/>
          </p:cNvCxnSpPr>
          <p:nvPr/>
        </p:nvCxnSpPr>
        <p:spPr>
          <a:xfrm rot="10800000" flipV="1">
            <a:off x="4814138" y="2474965"/>
            <a:ext cx="370914" cy="430925"/>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56" name="Elbow Connector 55"/>
          <p:cNvCxnSpPr>
            <a:stCxn id="28" idx="1"/>
            <a:endCxn id="30" idx="3"/>
          </p:cNvCxnSpPr>
          <p:nvPr/>
        </p:nvCxnSpPr>
        <p:spPr>
          <a:xfrm rot="10800000">
            <a:off x="4814138" y="2905892"/>
            <a:ext cx="370914" cy="331075"/>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60" name="Rectangle 59"/>
          <p:cNvSpPr/>
          <p:nvPr/>
        </p:nvSpPr>
        <p:spPr bwMode="auto">
          <a:xfrm>
            <a:off x="2810328" y="2225783"/>
            <a:ext cx="883767" cy="498367"/>
          </a:xfrm>
          <a:prstGeom prst="rect">
            <a:avLst/>
          </a:prstGeom>
          <a:solidFill>
            <a:schemeClr val="tx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03" tIns="91403" rIns="68507" bIns="91403" numCol="1" spcCol="0" rtlCol="0" fromWordArt="0" anchor="ctr" anchorCtr="0" forceAA="0" compatLnSpc="1">
            <a:prstTxWarp prst="textNoShape">
              <a:avLst/>
            </a:prstTxWarp>
            <a:noAutofit/>
          </a:bodyPr>
          <a:lstStyle/>
          <a:p>
            <a:pPr algn="ctr" defTabSz="685001" fontAlgn="base">
              <a:spcBef>
                <a:spcPct val="0"/>
              </a:spcBef>
              <a:spcAft>
                <a:spcPct val="0"/>
              </a:spcAft>
            </a:pPr>
            <a:r>
              <a:rPr lang="nl-NL" sz="900" dirty="0" smtClean="0">
                <a:gradFill>
                  <a:gsLst>
                    <a:gs pos="0">
                      <a:srgbClr val="FFFFFF"/>
                    </a:gs>
                    <a:gs pos="100000">
                      <a:srgbClr val="FFFFFF"/>
                    </a:gs>
                  </a:gsLst>
                  <a:lin ang="5400000" scaled="0"/>
                </a:gradFill>
                <a:latin typeface="Segoe UI" panose="020B0502040204020203" pitchFamily="34" charset="0"/>
                <a:ea typeface="Segoe UI" panose="020B0502040204020203" pitchFamily="34" charset="0"/>
                <a:cs typeface="Segoe UI" panose="020B0502040204020203" pitchFamily="34" charset="0"/>
              </a:rPr>
              <a:t>Terminals</a:t>
            </a:r>
            <a:endParaRPr lang="nl-NL" sz="900" dirty="0">
              <a:gradFill>
                <a:gsLst>
                  <a:gs pos="0">
                    <a:srgbClr val="FFFFFF"/>
                  </a:gs>
                  <a:gs pos="100000">
                    <a:srgbClr val="FFFFFF"/>
                  </a:gs>
                </a:gsLst>
                <a:lin ang="5400000" scaled="0"/>
              </a:gradFill>
              <a:latin typeface="Segoe UI" panose="020B0502040204020203" pitchFamily="34" charset="0"/>
              <a:ea typeface="Segoe UI" panose="020B0502040204020203" pitchFamily="34" charset="0"/>
              <a:cs typeface="Segoe UI" panose="020B0502040204020203" pitchFamily="34" charset="0"/>
            </a:endParaRPr>
          </a:p>
        </p:txBody>
      </p:sp>
      <p:cxnSp>
        <p:nvCxnSpPr>
          <p:cNvPr id="78" name="Elbow Connector 77"/>
          <p:cNvCxnSpPr>
            <a:stCxn id="60" idx="3"/>
            <a:endCxn id="30" idx="1"/>
          </p:cNvCxnSpPr>
          <p:nvPr/>
        </p:nvCxnSpPr>
        <p:spPr>
          <a:xfrm>
            <a:off x="3694095" y="2474967"/>
            <a:ext cx="407164" cy="430924"/>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84" name="Rectangle 83"/>
          <p:cNvSpPr/>
          <p:nvPr/>
        </p:nvSpPr>
        <p:spPr bwMode="auto">
          <a:xfrm>
            <a:off x="4015816" y="4095749"/>
            <a:ext cx="883767" cy="498367"/>
          </a:xfrm>
          <a:prstGeom prst="rect">
            <a:avLst/>
          </a:prstGeom>
          <a:solidFill>
            <a:schemeClr val="bg1">
              <a:alpha val="90000"/>
            </a:schemeClr>
          </a:solid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03" tIns="91403" rIns="68507" bIns="91403" numCol="1" spcCol="0" rtlCol="0" fromWordArt="0" anchor="ctr" anchorCtr="0" forceAA="0" compatLnSpc="1">
            <a:prstTxWarp prst="textNoShape">
              <a:avLst/>
            </a:prstTxWarp>
            <a:noAutofit/>
          </a:bodyPr>
          <a:lstStyle/>
          <a:p>
            <a:pPr algn="ctr" defTabSz="685001" fontAlgn="base">
              <a:spcBef>
                <a:spcPct val="0"/>
              </a:spcBef>
              <a:spcAft>
                <a:spcPct val="0"/>
              </a:spcAft>
            </a:pPr>
            <a:r>
              <a:rPr lang="nl-NL" sz="900" dirty="0" err="1" smtClean="0">
                <a:solidFill>
                  <a:schemeClr val="tx1"/>
                </a:solidFill>
                <a:latin typeface="Segoe UI" panose="020B0502040204020203" pitchFamily="34" charset="0"/>
                <a:ea typeface="Segoe UI" panose="020B0502040204020203" pitchFamily="34" charset="0"/>
                <a:cs typeface="Segoe UI" panose="020B0502040204020203" pitchFamily="34" charset="0"/>
              </a:rPr>
              <a:t>Scenarios</a:t>
            </a:r>
            <a:endParaRPr lang="nl-NL" sz="90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p:txBody>
      </p:sp>
      <p:sp>
        <p:nvSpPr>
          <p:cNvPr id="87" name="Rectangle 86"/>
          <p:cNvSpPr/>
          <p:nvPr/>
        </p:nvSpPr>
        <p:spPr bwMode="auto">
          <a:xfrm>
            <a:off x="3897677" y="4157413"/>
            <a:ext cx="883767" cy="498367"/>
          </a:xfrm>
          <a:prstGeom prst="rect">
            <a:avLst/>
          </a:prstGeom>
          <a:solidFill>
            <a:schemeClr val="bg1">
              <a:alpha val="90000"/>
            </a:schemeClr>
          </a:solid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03" tIns="91403" rIns="68507" bIns="91403" numCol="1" spcCol="0" rtlCol="0" fromWordArt="0" anchor="ctr" anchorCtr="0" forceAA="0" compatLnSpc="1">
            <a:prstTxWarp prst="textNoShape">
              <a:avLst/>
            </a:prstTxWarp>
            <a:noAutofit/>
          </a:bodyPr>
          <a:lstStyle/>
          <a:p>
            <a:pPr algn="ctr" defTabSz="685001" fontAlgn="base">
              <a:spcBef>
                <a:spcPct val="0"/>
              </a:spcBef>
              <a:spcAft>
                <a:spcPct val="0"/>
              </a:spcAft>
            </a:pPr>
            <a:endParaRPr lang="nl-NL" sz="90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p:txBody>
      </p:sp>
      <p:sp>
        <p:nvSpPr>
          <p:cNvPr id="88" name="Rectangle 87"/>
          <p:cNvSpPr/>
          <p:nvPr/>
        </p:nvSpPr>
        <p:spPr bwMode="auto">
          <a:xfrm>
            <a:off x="3810000" y="4196904"/>
            <a:ext cx="883767" cy="498367"/>
          </a:xfrm>
          <a:prstGeom prst="rect">
            <a:avLst/>
          </a:prstGeom>
          <a:solidFill>
            <a:schemeClr val="bg1">
              <a:alpha val="90000"/>
            </a:schemeClr>
          </a:solid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03" tIns="91403" rIns="68507" bIns="91403" numCol="1" spcCol="0" rtlCol="0" fromWordArt="0" anchor="ctr" anchorCtr="0" forceAA="0" compatLnSpc="1">
            <a:prstTxWarp prst="textNoShape">
              <a:avLst/>
            </a:prstTxWarp>
            <a:noAutofit/>
          </a:bodyPr>
          <a:lstStyle/>
          <a:p>
            <a:pPr algn="ctr" defTabSz="685001" fontAlgn="base">
              <a:spcBef>
                <a:spcPct val="0"/>
              </a:spcBef>
              <a:spcAft>
                <a:spcPct val="0"/>
              </a:spcAft>
            </a:pPr>
            <a:r>
              <a:rPr lang="nl-NL" sz="900"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Scenario's</a:t>
            </a:r>
            <a:endParaRPr lang="nl-NL" sz="90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p:txBody>
      </p:sp>
      <p:sp>
        <p:nvSpPr>
          <p:cNvPr id="89" name="Rectangle 88"/>
          <p:cNvSpPr/>
          <p:nvPr/>
        </p:nvSpPr>
        <p:spPr bwMode="auto">
          <a:xfrm>
            <a:off x="5789051" y="3877233"/>
            <a:ext cx="883767" cy="349416"/>
          </a:xfrm>
          <a:prstGeom prst="rect">
            <a:avLst/>
          </a:prstGeom>
          <a:solidFill>
            <a:schemeClr val="bg1">
              <a:alpha val="90000"/>
            </a:schemeClr>
          </a:solid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03" tIns="91403" rIns="68507" bIns="91403" numCol="1" spcCol="0" rtlCol="0" fromWordArt="0" anchor="ctr" anchorCtr="0" forceAA="0" compatLnSpc="1">
            <a:prstTxWarp prst="textNoShape">
              <a:avLst/>
            </a:prstTxWarp>
            <a:noAutofit/>
          </a:bodyPr>
          <a:lstStyle/>
          <a:p>
            <a:pPr algn="ctr" defTabSz="685001" fontAlgn="base">
              <a:spcBef>
                <a:spcPct val="0"/>
              </a:spcBef>
              <a:spcAft>
                <a:spcPct val="0"/>
              </a:spcAft>
            </a:pPr>
            <a:r>
              <a:rPr lang="nl-NL" sz="900"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Planning</a:t>
            </a:r>
            <a:endParaRPr lang="nl-NL" sz="90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p:txBody>
      </p:sp>
      <p:sp>
        <p:nvSpPr>
          <p:cNvPr id="90" name="Rectangle 89"/>
          <p:cNvSpPr/>
          <p:nvPr/>
        </p:nvSpPr>
        <p:spPr bwMode="auto">
          <a:xfrm>
            <a:off x="5791197" y="4269137"/>
            <a:ext cx="883767" cy="349416"/>
          </a:xfrm>
          <a:prstGeom prst="rect">
            <a:avLst/>
          </a:prstGeom>
          <a:solidFill>
            <a:schemeClr val="bg1">
              <a:alpha val="90000"/>
            </a:schemeClr>
          </a:solid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03" tIns="91403" rIns="68507" bIns="91403" numCol="1" spcCol="0" rtlCol="0" fromWordArt="0" anchor="ctr" anchorCtr="0" forceAA="0" compatLnSpc="1">
            <a:prstTxWarp prst="textNoShape">
              <a:avLst/>
            </a:prstTxWarp>
            <a:noAutofit/>
          </a:bodyPr>
          <a:lstStyle/>
          <a:p>
            <a:pPr algn="ctr" defTabSz="685001" fontAlgn="base">
              <a:spcBef>
                <a:spcPct val="0"/>
              </a:spcBef>
              <a:spcAft>
                <a:spcPct val="0"/>
              </a:spcAft>
            </a:pPr>
            <a:r>
              <a:rPr lang="nl-NL" sz="900"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Prijs</a:t>
            </a:r>
            <a:endParaRPr lang="nl-NL" sz="90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p:txBody>
      </p:sp>
      <p:sp>
        <p:nvSpPr>
          <p:cNvPr id="91" name="Rectangle 90"/>
          <p:cNvSpPr/>
          <p:nvPr/>
        </p:nvSpPr>
        <p:spPr bwMode="auto">
          <a:xfrm>
            <a:off x="5791198" y="4655780"/>
            <a:ext cx="883767" cy="349416"/>
          </a:xfrm>
          <a:prstGeom prst="rect">
            <a:avLst/>
          </a:prstGeom>
          <a:solidFill>
            <a:schemeClr val="bg1">
              <a:alpha val="90000"/>
            </a:schemeClr>
          </a:solid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03" tIns="91403" rIns="68507" bIns="91403" numCol="1" spcCol="0" rtlCol="0" fromWordArt="0" anchor="ctr" anchorCtr="0" forceAA="0" compatLnSpc="1">
            <a:prstTxWarp prst="textNoShape">
              <a:avLst/>
            </a:prstTxWarp>
            <a:noAutofit/>
          </a:bodyPr>
          <a:lstStyle/>
          <a:p>
            <a:pPr algn="ctr" defTabSz="685001" fontAlgn="base">
              <a:spcBef>
                <a:spcPct val="0"/>
              </a:spcBef>
              <a:spcAft>
                <a:spcPct val="0"/>
              </a:spcAft>
            </a:pPr>
            <a:r>
              <a:rPr lang="nl-NL" sz="900"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Marge</a:t>
            </a:r>
            <a:endParaRPr lang="nl-NL" sz="90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p:txBody>
      </p:sp>
      <p:cxnSp>
        <p:nvCxnSpPr>
          <p:cNvPr id="1042" name="Elbow Connector 1041"/>
          <p:cNvCxnSpPr>
            <a:stCxn id="30" idx="2"/>
            <a:endCxn id="84" idx="0"/>
          </p:cNvCxnSpPr>
          <p:nvPr/>
        </p:nvCxnSpPr>
        <p:spPr>
          <a:xfrm rot="16200000" flipH="1">
            <a:off x="3987362" y="3625411"/>
            <a:ext cx="940674" cy="1"/>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1045" name="Elbow Connector 1044"/>
          <p:cNvCxnSpPr>
            <a:stCxn id="88" idx="3"/>
            <a:endCxn id="89" idx="1"/>
          </p:cNvCxnSpPr>
          <p:nvPr/>
        </p:nvCxnSpPr>
        <p:spPr>
          <a:xfrm flipV="1">
            <a:off x="4693767" y="4051941"/>
            <a:ext cx="1095284" cy="394147"/>
          </a:xfrm>
          <a:prstGeom prst="bentConnector3">
            <a:avLst/>
          </a:prstGeom>
          <a:ln>
            <a:tailEnd type="none"/>
          </a:ln>
        </p:spPr>
        <p:style>
          <a:lnRef idx="1">
            <a:schemeClr val="accent1"/>
          </a:lnRef>
          <a:fillRef idx="0">
            <a:schemeClr val="accent1"/>
          </a:fillRef>
          <a:effectRef idx="0">
            <a:schemeClr val="accent1"/>
          </a:effectRef>
          <a:fontRef idx="minor">
            <a:schemeClr val="tx1"/>
          </a:fontRef>
        </p:style>
      </p:cxnSp>
      <p:cxnSp>
        <p:nvCxnSpPr>
          <p:cNvPr id="100" name="Elbow Connector 99"/>
          <p:cNvCxnSpPr>
            <a:stCxn id="88" idx="3"/>
            <a:endCxn id="91" idx="1"/>
          </p:cNvCxnSpPr>
          <p:nvPr/>
        </p:nvCxnSpPr>
        <p:spPr>
          <a:xfrm>
            <a:off x="4693767" y="4446088"/>
            <a:ext cx="1097431" cy="384400"/>
          </a:xfrm>
          <a:prstGeom prst="bentConnector3">
            <a:avLst/>
          </a:prstGeom>
          <a:ln>
            <a:tailEnd type="none"/>
          </a:ln>
        </p:spPr>
        <p:style>
          <a:lnRef idx="1">
            <a:schemeClr val="accent1"/>
          </a:lnRef>
          <a:fillRef idx="0">
            <a:schemeClr val="accent1"/>
          </a:fillRef>
          <a:effectRef idx="0">
            <a:schemeClr val="accent1"/>
          </a:effectRef>
          <a:fontRef idx="minor">
            <a:schemeClr val="tx1"/>
          </a:fontRef>
        </p:style>
      </p:cxnSp>
      <p:sp>
        <p:nvSpPr>
          <p:cNvPr id="104" name="Rectangle 103"/>
          <p:cNvSpPr/>
          <p:nvPr/>
        </p:nvSpPr>
        <p:spPr bwMode="auto">
          <a:xfrm>
            <a:off x="2057400" y="4226649"/>
            <a:ext cx="1295400" cy="49836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03" tIns="91403" rIns="68507" bIns="91403" numCol="1" spcCol="0" rtlCol="0" fromWordArt="0" anchor="ctr" anchorCtr="0" forceAA="0" compatLnSpc="1">
            <a:prstTxWarp prst="textNoShape">
              <a:avLst/>
            </a:prstTxWarp>
            <a:noAutofit/>
          </a:bodyPr>
          <a:lstStyle/>
          <a:p>
            <a:pPr defTabSz="685001" fontAlgn="base">
              <a:spcBef>
                <a:spcPct val="0"/>
              </a:spcBef>
              <a:spcAft>
                <a:spcPct val="0"/>
              </a:spcAft>
            </a:pPr>
            <a:r>
              <a:rPr lang="nl-NL" sz="800"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Optimaliseren voor:</a:t>
            </a:r>
          </a:p>
          <a:p>
            <a:pPr marL="171450" indent="-171450" defTabSz="685001" fontAlgn="base">
              <a:spcBef>
                <a:spcPct val="0"/>
              </a:spcBef>
              <a:spcAft>
                <a:spcPct val="0"/>
              </a:spcAft>
              <a:buFont typeface="Arial" panose="020B0604020202020204" pitchFamily="34" charset="0"/>
              <a:buChar char="•"/>
            </a:pPr>
            <a:r>
              <a:rPr lang="nl-NL" sz="800"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Kostprijs</a:t>
            </a:r>
          </a:p>
          <a:p>
            <a:pPr marL="171450" indent="-171450" defTabSz="685001" fontAlgn="base">
              <a:spcBef>
                <a:spcPct val="0"/>
              </a:spcBef>
              <a:spcAft>
                <a:spcPct val="0"/>
              </a:spcAft>
              <a:buFont typeface="Arial" panose="020B0604020202020204" pitchFamily="34" charset="0"/>
              <a:buChar char="•"/>
            </a:pPr>
            <a:r>
              <a:rPr lang="nl-NL" sz="800"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Planning</a:t>
            </a:r>
          </a:p>
          <a:p>
            <a:pPr marL="171450" indent="-171450" defTabSz="685001" fontAlgn="base">
              <a:spcBef>
                <a:spcPct val="0"/>
              </a:spcBef>
              <a:spcAft>
                <a:spcPct val="0"/>
              </a:spcAft>
              <a:buFont typeface="Arial" panose="020B0604020202020204" pitchFamily="34" charset="0"/>
              <a:buChar char="•"/>
            </a:pPr>
            <a:r>
              <a:rPr lang="nl-NL" sz="800"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Co2</a:t>
            </a:r>
            <a:endParaRPr lang="nl-NL" sz="80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p:txBody>
      </p:sp>
      <p:cxnSp>
        <p:nvCxnSpPr>
          <p:cNvPr id="108" name="Elbow Connector 107"/>
          <p:cNvCxnSpPr>
            <a:stCxn id="88" idx="3"/>
            <a:endCxn id="90" idx="1"/>
          </p:cNvCxnSpPr>
          <p:nvPr/>
        </p:nvCxnSpPr>
        <p:spPr>
          <a:xfrm flipV="1">
            <a:off x="4693767" y="4443845"/>
            <a:ext cx="1097430" cy="2243"/>
          </a:xfrm>
          <a:prstGeom prst="bentConnector3">
            <a:avLst/>
          </a:prstGeom>
          <a:ln>
            <a:tailEnd type="none"/>
          </a:ln>
        </p:spPr>
        <p:style>
          <a:lnRef idx="1">
            <a:schemeClr val="accent1"/>
          </a:lnRef>
          <a:fillRef idx="0">
            <a:schemeClr val="accent1"/>
          </a:fillRef>
          <a:effectRef idx="0">
            <a:schemeClr val="accent1"/>
          </a:effectRef>
          <a:fontRef idx="minor">
            <a:schemeClr val="tx1"/>
          </a:fontRef>
        </p:style>
      </p:cxnSp>
      <p:sp>
        <p:nvSpPr>
          <p:cNvPr id="114" name="TextBox 113"/>
          <p:cNvSpPr txBox="1"/>
          <p:nvPr/>
        </p:nvSpPr>
        <p:spPr>
          <a:xfrm>
            <a:off x="5721374" y="1214051"/>
            <a:ext cx="1060426" cy="138499"/>
          </a:xfrm>
          <a:prstGeom prst="rect">
            <a:avLst/>
          </a:prstGeom>
          <a:solidFill>
            <a:srgbClr val="FF0000"/>
          </a:solidFill>
        </p:spPr>
        <p:txBody>
          <a:bodyPr wrap="square" lIns="0" tIns="0" rIns="0" bIns="0" rtlCol="0">
            <a:spAutoFit/>
          </a:bodyPr>
          <a:lstStyle/>
          <a:p>
            <a:pPr algn="ctr"/>
            <a:r>
              <a:rPr lang="nl-NL" sz="900" b="1" dirty="0" smtClean="0">
                <a:solidFill>
                  <a:schemeClr val="bg1"/>
                </a:solidFill>
              </a:rPr>
              <a:t>Drop off / </a:t>
            </a:r>
            <a:r>
              <a:rPr lang="nl-NL" sz="900" b="1" dirty="0" err="1" smtClean="0">
                <a:solidFill>
                  <a:schemeClr val="bg1"/>
                </a:solidFill>
              </a:rPr>
              <a:t>pick</a:t>
            </a:r>
            <a:r>
              <a:rPr lang="nl-NL" sz="900" b="1" dirty="0" smtClean="0">
                <a:solidFill>
                  <a:schemeClr val="bg1"/>
                </a:solidFill>
              </a:rPr>
              <a:t> up fee</a:t>
            </a:r>
            <a:endParaRPr lang="nl-NL" sz="900" b="1" dirty="0" smtClean="0">
              <a:solidFill>
                <a:schemeClr val="bg1"/>
              </a:solidFill>
            </a:endParaRPr>
          </a:p>
        </p:txBody>
      </p:sp>
      <p:sp>
        <p:nvSpPr>
          <p:cNvPr id="115" name="TextBox 114"/>
          <p:cNvSpPr txBox="1"/>
          <p:nvPr/>
        </p:nvSpPr>
        <p:spPr>
          <a:xfrm>
            <a:off x="1415925" y="2237349"/>
            <a:ext cx="887457" cy="138499"/>
          </a:xfrm>
          <a:prstGeom prst="rect">
            <a:avLst/>
          </a:prstGeom>
          <a:solidFill>
            <a:srgbClr val="FF0000"/>
          </a:solidFill>
        </p:spPr>
        <p:txBody>
          <a:bodyPr wrap="square" lIns="0" tIns="0" rIns="0" bIns="0" rtlCol="0">
            <a:spAutoFit/>
          </a:bodyPr>
          <a:lstStyle/>
          <a:p>
            <a:pPr algn="ctr"/>
            <a:r>
              <a:rPr lang="nl-NL" sz="900" b="1" dirty="0" smtClean="0">
                <a:solidFill>
                  <a:schemeClr val="bg1"/>
                </a:solidFill>
              </a:rPr>
              <a:t>Depot</a:t>
            </a:r>
            <a:endParaRPr lang="nl-NL" sz="900" b="1" dirty="0" smtClean="0">
              <a:solidFill>
                <a:schemeClr val="bg1"/>
              </a:solidFill>
            </a:endParaRPr>
          </a:p>
        </p:txBody>
      </p:sp>
      <p:sp>
        <p:nvSpPr>
          <p:cNvPr id="116" name="TextBox 115"/>
          <p:cNvSpPr txBox="1"/>
          <p:nvPr/>
        </p:nvSpPr>
        <p:spPr>
          <a:xfrm>
            <a:off x="3254357" y="1352550"/>
            <a:ext cx="887457" cy="138499"/>
          </a:xfrm>
          <a:prstGeom prst="rect">
            <a:avLst/>
          </a:prstGeom>
          <a:solidFill>
            <a:srgbClr val="FF0000"/>
          </a:solidFill>
        </p:spPr>
        <p:txBody>
          <a:bodyPr wrap="square" lIns="0" tIns="0" rIns="0" bIns="0" rtlCol="0">
            <a:spAutoFit/>
          </a:bodyPr>
          <a:lstStyle/>
          <a:p>
            <a:pPr algn="ctr"/>
            <a:r>
              <a:rPr lang="nl-NL" sz="900" b="1" dirty="0" smtClean="0">
                <a:solidFill>
                  <a:schemeClr val="bg1"/>
                </a:solidFill>
              </a:rPr>
              <a:t>Dagen vrij</a:t>
            </a:r>
            <a:endParaRPr lang="nl-NL" sz="900" b="1" dirty="0" smtClean="0">
              <a:solidFill>
                <a:schemeClr val="bg1"/>
              </a:solidFill>
            </a:endParaRPr>
          </a:p>
        </p:txBody>
      </p:sp>
      <p:sp>
        <p:nvSpPr>
          <p:cNvPr id="117" name="TextBox 116"/>
          <p:cNvSpPr txBox="1"/>
          <p:nvPr/>
        </p:nvSpPr>
        <p:spPr>
          <a:xfrm>
            <a:off x="1499654" y="3062282"/>
            <a:ext cx="720000" cy="138499"/>
          </a:xfrm>
          <a:prstGeom prst="rect">
            <a:avLst/>
          </a:prstGeom>
          <a:solidFill>
            <a:srgbClr val="FF0000"/>
          </a:solidFill>
        </p:spPr>
        <p:txBody>
          <a:bodyPr wrap="square" lIns="0" tIns="0" rIns="0" bIns="0" rtlCol="0">
            <a:spAutoFit/>
          </a:bodyPr>
          <a:lstStyle/>
          <a:p>
            <a:pPr algn="ctr"/>
            <a:r>
              <a:rPr lang="nl-NL" sz="900" b="1" dirty="0" smtClean="0">
                <a:solidFill>
                  <a:schemeClr val="bg1"/>
                </a:solidFill>
              </a:rPr>
              <a:t>Afstand</a:t>
            </a:r>
            <a:endParaRPr lang="nl-NL" sz="900" b="1" dirty="0" smtClean="0">
              <a:solidFill>
                <a:schemeClr val="bg1"/>
              </a:solidFill>
            </a:endParaRPr>
          </a:p>
        </p:txBody>
      </p:sp>
      <p:sp>
        <p:nvSpPr>
          <p:cNvPr id="119" name="TextBox 118"/>
          <p:cNvSpPr txBox="1"/>
          <p:nvPr/>
        </p:nvSpPr>
        <p:spPr>
          <a:xfrm>
            <a:off x="6858000" y="3347651"/>
            <a:ext cx="887457" cy="138499"/>
          </a:xfrm>
          <a:prstGeom prst="rect">
            <a:avLst/>
          </a:prstGeom>
          <a:solidFill>
            <a:srgbClr val="FF0000"/>
          </a:solidFill>
        </p:spPr>
        <p:txBody>
          <a:bodyPr wrap="square" lIns="0" tIns="0" rIns="0" bIns="0" rtlCol="0">
            <a:spAutoFit/>
          </a:bodyPr>
          <a:lstStyle/>
          <a:p>
            <a:pPr algn="ctr"/>
            <a:r>
              <a:rPr lang="nl-NL" sz="900" b="1" dirty="0" smtClean="0">
                <a:solidFill>
                  <a:schemeClr val="bg1"/>
                </a:solidFill>
              </a:rPr>
              <a:t>Verkoop prijs</a:t>
            </a:r>
            <a:endParaRPr lang="nl-NL" sz="900" b="1" dirty="0" smtClean="0">
              <a:solidFill>
                <a:schemeClr val="bg1"/>
              </a:solidFill>
            </a:endParaRPr>
          </a:p>
        </p:txBody>
      </p:sp>
      <p:cxnSp>
        <p:nvCxnSpPr>
          <p:cNvPr id="120" name="Straight Connector 119"/>
          <p:cNvCxnSpPr>
            <a:stCxn id="29" idx="1"/>
            <a:endCxn id="117" idx="3"/>
          </p:cNvCxnSpPr>
          <p:nvPr/>
        </p:nvCxnSpPr>
        <p:spPr>
          <a:xfrm flipH="1" flipV="1">
            <a:off x="2219654" y="3131532"/>
            <a:ext cx="548277" cy="10543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a:stCxn id="19" idx="0"/>
            <a:endCxn id="116" idx="2"/>
          </p:cNvCxnSpPr>
          <p:nvPr/>
        </p:nvCxnSpPr>
        <p:spPr>
          <a:xfrm flipH="1" flipV="1">
            <a:off x="3698086" y="1491049"/>
            <a:ext cx="759612" cy="38581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a:stCxn id="114" idx="1"/>
            <a:endCxn id="19" idx="3"/>
          </p:cNvCxnSpPr>
          <p:nvPr/>
        </p:nvCxnSpPr>
        <p:spPr>
          <a:xfrm flipH="1">
            <a:off x="4941977" y="1283301"/>
            <a:ext cx="779397" cy="84274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a:stCxn id="119" idx="1"/>
            <a:endCxn id="28" idx="3"/>
          </p:cNvCxnSpPr>
          <p:nvPr/>
        </p:nvCxnSpPr>
        <p:spPr>
          <a:xfrm flipH="1" flipV="1">
            <a:off x="6153610" y="3236966"/>
            <a:ext cx="704390" cy="17993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42" name="Picture 3"/>
          <p:cNvPicPr>
            <a:picLocks noChangeAspect="1" noChangeArrowheads="1"/>
          </p:cNvPicPr>
          <p:nvPr/>
        </p:nvPicPr>
        <p:blipFill>
          <a:blip r:embed="rId2" cstate="print"/>
          <a:srcRect/>
          <a:stretch>
            <a:fillRect/>
          </a:stretch>
        </p:blipFill>
        <p:spPr bwMode="auto">
          <a:xfrm>
            <a:off x="7935699" y="349065"/>
            <a:ext cx="1008063" cy="431800"/>
          </a:xfrm>
          <a:prstGeom prst="rect">
            <a:avLst/>
          </a:prstGeom>
          <a:noFill/>
          <a:ln w="9525">
            <a:noFill/>
            <a:miter lim="800000"/>
            <a:headEnd/>
            <a:tailEnd/>
          </a:ln>
        </p:spPr>
      </p:pic>
      <p:cxnSp>
        <p:nvCxnSpPr>
          <p:cNvPr id="43" name="Straight Connector 42"/>
          <p:cNvCxnSpPr>
            <a:stCxn id="60" idx="1"/>
            <a:endCxn id="115" idx="3"/>
          </p:cNvCxnSpPr>
          <p:nvPr/>
        </p:nvCxnSpPr>
        <p:spPr>
          <a:xfrm flipH="1" flipV="1">
            <a:off x="2303382" y="2306599"/>
            <a:ext cx="506946" cy="16836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7284353"/>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http://www.panattoni.pl/files/Galleries/Teresin/DSV_Panattoni_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71550"/>
            <a:ext cx="9144000" cy="3742944"/>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291972" y="172417"/>
            <a:ext cx="8368903" cy="456865"/>
          </a:xfrm>
        </p:spPr>
        <p:txBody>
          <a:bodyPr>
            <a:normAutofit/>
          </a:bodyPr>
          <a:lstStyle/>
          <a:p>
            <a:r>
              <a:rPr lang="en-US" dirty="0" smtClean="0"/>
              <a:t>Agenda</a:t>
            </a:r>
            <a:endParaRPr lang="en-US" dirty="0"/>
          </a:p>
        </p:txBody>
      </p:sp>
      <p:sp>
        <p:nvSpPr>
          <p:cNvPr id="18" name="Rectangle 17"/>
          <p:cNvSpPr/>
          <p:nvPr/>
        </p:nvSpPr>
        <p:spPr bwMode="auto">
          <a:xfrm>
            <a:off x="3729841" y="1136220"/>
            <a:ext cx="1680359" cy="1680359"/>
          </a:xfrm>
          <a:prstGeom prst="rect">
            <a:avLst/>
          </a:prstGeom>
          <a:solidFill>
            <a:schemeClr val="accent2">
              <a:alpha val="89804"/>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03" tIns="91403" rIns="68507" bIns="91403" numCol="1" spcCol="0" rtlCol="0" fromWordArt="0" anchor="ctr" anchorCtr="0" forceAA="0" compatLnSpc="1">
            <a:prstTxWarp prst="textNoShape">
              <a:avLst/>
            </a:prstTxWarp>
            <a:noAutofit/>
          </a:bodyPr>
          <a:lstStyle/>
          <a:p>
            <a:pPr algn="ctr" defTabSz="685001" fontAlgn="base">
              <a:spcBef>
                <a:spcPct val="0"/>
              </a:spcBef>
              <a:spcAft>
                <a:spcPct val="0"/>
              </a:spcAft>
            </a:pPr>
            <a:r>
              <a:rPr lang="nl-NL" sz="2000" dirty="0" smtClean="0">
                <a:gradFill>
                  <a:gsLst>
                    <a:gs pos="0">
                      <a:srgbClr val="FFFFFF"/>
                    </a:gs>
                    <a:gs pos="100000">
                      <a:srgbClr val="FFFFFF"/>
                    </a:gs>
                  </a:gsLst>
                  <a:lin ang="5400000" scaled="0"/>
                </a:gradFill>
                <a:latin typeface="Segoe UI" panose="020B0502040204020203" pitchFamily="34" charset="0"/>
                <a:ea typeface="Segoe UI" panose="020B0502040204020203" pitchFamily="34" charset="0"/>
                <a:cs typeface="Segoe UI" panose="020B0502040204020203" pitchFamily="34" charset="0"/>
              </a:rPr>
              <a:t>Achterland</a:t>
            </a:r>
          </a:p>
          <a:p>
            <a:pPr algn="ctr" defTabSz="685001" fontAlgn="base">
              <a:spcBef>
                <a:spcPct val="0"/>
              </a:spcBef>
              <a:spcAft>
                <a:spcPct val="0"/>
              </a:spcAft>
            </a:pPr>
            <a:r>
              <a:rPr lang="nl-NL" sz="2000" dirty="0" smtClean="0">
                <a:gradFill>
                  <a:gsLst>
                    <a:gs pos="0">
                      <a:srgbClr val="FFFFFF"/>
                    </a:gs>
                    <a:gs pos="100000">
                      <a:srgbClr val="FFFFFF"/>
                    </a:gs>
                  </a:gsLst>
                  <a:lin ang="5400000" scaled="0"/>
                </a:gradFill>
                <a:latin typeface="Segoe UI" panose="020B0502040204020203" pitchFamily="34" charset="0"/>
                <a:ea typeface="Segoe UI" panose="020B0502040204020203" pitchFamily="34" charset="0"/>
                <a:cs typeface="Segoe UI" panose="020B0502040204020203" pitchFamily="34" charset="0"/>
              </a:rPr>
              <a:t>analyse</a:t>
            </a:r>
          </a:p>
        </p:txBody>
      </p:sp>
      <p:sp>
        <p:nvSpPr>
          <p:cNvPr id="6" name="Rectangle 5"/>
          <p:cNvSpPr/>
          <p:nvPr/>
        </p:nvSpPr>
        <p:spPr bwMode="auto">
          <a:xfrm>
            <a:off x="1978319" y="1136220"/>
            <a:ext cx="1680359" cy="1680359"/>
          </a:xfrm>
          <a:prstGeom prst="rect">
            <a:avLst/>
          </a:prstGeom>
          <a:solidFill>
            <a:schemeClr val="accent1">
              <a:alpha val="79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378" tIns="45689" rIns="91378" bIns="45689" numCol="1" rtlCol="0" anchor="ctr" anchorCtr="0" compatLnSpc="1">
            <a:prstTxWarp prst="textNoShape">
              <a:avLst/>
            </a:prstTxWarp>
          </a:bodyPr>
          <a:lstStyle/>
          <a:p>
            <a:pPr algn="ctr" defTabSz="913520" fontAlgn="base">
              <a:spcBef>
                <a:spcPct val="0"/>
              </a:spcBef>
              <a:spcAft>
                <a:spcPct val="0"/>
              </a:spcAft>
            </a:pPr>
            <a:r>
              <a:rPr lang="nl-NL" sz="1900" dirty="0" smtClean="0">
                <a:gradFill>
                  <a:gsLst>
                    <a:gs pos="0">
                      <a:srgbClr val="FFFFFF"/>
                    </a:gs>
                    <a:gs pos="100000">
                      <a:srgbClr val="FFFFFF"/>
                    </a:gs>
                  </a:gsLst>
                  <a:lin ang="5400000" scaled="0"/>
                </a:gradFill>
                <a:latin typeface="Segoe UI" panose="020B0502040204020203" pitchFamily="34" charset="0"/>
                <a:cs typeface="Segoe UI" panose="020B0502040204020203" pitchFamily="34" charset="0"/>
              </a:rPr>
              <a:t>Proces analyse</a:t>
            </a:r>
            <a:endParaRPr lang="nl-NL" sz="1900" dirty="0">
              <a:gradFill>
                <a:gsLst>
                  <a:gs pos="0">
                    <a:srgbClr val="FFFFFF"/>
                  </a:gs>
                  <a:gs pos="100000">
                    <a:srgbClr val="FFFFFF"/>
                  </a:gs>
                </a:gsLst>
                <a:lin ang="5400000" scaled="0"/>
              </a:gradFill>
              <a:latin typeface="Segoe UI" panose="020B0502040204020203" pitchFamily="34" charset="0"/>
              <a:cs typeface="Segoe UI" panose="020B0502040204020203" pitchFamily="34" charset="0"/>
            </a:endParaRPr>
          </a:p>
        </p:txBody>
      </p:sp>
      <p:sp>
        <p:nvSpPr>
          <p:cNvPr id="32" name="Rectangle 31"/>
          <p:cNvSpPr/>
          <p:nvPr/>
        </p:nvSpPr>
        <p:spPr bwMode="auto">
          <a:xfrm>
            <a:off x="203068" y="2872591"/>
            <a:ext cx="1680359" cy="1680359"/>
          </a:xfrm>
          <a:prstGeom prst="rect">
            <a:avLst/>
          </a:prstGeom>
          <a:solidFill>
            <a:schemeClr val="accent2">
              <a:alpha val="89804"/>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03" tIns="91403" rIns="68507" bIns="91403" numCol="1" spcCol="0" rtlCol="0" fromWordArt="0" anchor="ctr" anchorCtr="0" forceAA="0" compatLnSpc="1">
            <a:prstTxWarp prst="textNoShape">
              <a:avLst/>
            </a:prstTxWarp>
            <a:noAutofit/>
          </a:bodyPr>
          <a:lstStyle/>
          <a:p>
            <a:pPr algn="ctr" defTabSz="685001" fontAlgn="base">
              <a:spcBef>
                <a:spcPct val="0"/>
              </a:spcBef>
              <a:spcAft>
                <a:spcPct val="0"/>
              </a:spcAft>
            </a:pPr>
            <a:r>
              <a:rPr lang="nl-NL" sz="2000" dirty="0" smtClean="0">
                <a:gradFill>
                  <a:gsLst>
                    <a:gs pos="0">
                      <a:srgbClr val="FFFFFF"/>
                    </a:gs>
                    <a:gs pos="100000">
                      <a:srgbClr val="FFFFFF"/>
                    </a:gs>
                  </a:gsLst>
                  <a:lin ang="5400000" scaled="0"/>
                </a:gradFill>
                <a:latin typeface="Segoe UI" panose="020B0502040204020203" pitchFamily="34" charset="0"/>
                <a:ea typeface="Segoe UI" panose="020B0502040204020203" pitchFamily="34" charset="0"/>
                <a:cs typeface="Segoe UI" panose="020B0502040204020203" pitchFamily="34" charset="0"/>
              </a:rPr>
              <a:t>Intermodale planning tool</a:t>
            </a:r>
            <a:endParaRPr lang="nl-NL" sz="2000" dirty="0">
              <a:gradFill>
                <a:gsLst>
                  <a:gs pos="0">
                    <a:srgbClr val="FFFFFF"/>
                  </a:gs>
                  <a:gs pos="100000">
                    <a:srgbClr val="FFFFFF"/>
                  </a:gs>
                </a:gsLst>
                <a:lin ang="5400000" scaled="0"/>
              </a:gradFill>
              <a:latin typeface="Segoe UI" panose="020B0502040204020203" pitchFamily="34" charset="0"/>
              <a:ea typeface="Segoe UI" panose="020B0502040204020203" pitchFamily="34" charset="0"/>
              <a:cs typeface="Segoe UI" panose="020B0502040204020203" pitchFamily="34" charset="0"/>
            </a:endParaRPr>
          </a:p>
        </p:txBody>
      </p:sp>
      <p:sp>
        <p:nvSpPr>
          <p:cNvPr id="7" name="Rectangle 6"/>
          <p:cNvSpPr/>
          <p:nvPr/>
        </p:nvSpPr>
        <p:spPr bwMode="auto">
          <a:xfrm>
            <a:off x="1968825" y="2872591"/>
            <a:ext cx="1680359" cy="1680359"/>
          </a:xfrm>
          <a:prstGeom prst="rect">
            <a:avLst/>
          </a:prstGeom>
          <a:solidFill>
            <a:schemeClr val="accent1">
              <a:alpha val="79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378" tIns="45689" rIns="91378" bIns="45689" numCol="1" rtlCol="0" anchor="ctr" anchorCtr="0" compatLnSpc="1">
            <a:prstTxWarp prst="textNoShape">
              <a:avLst/>
            </a:prstTxWarp>
          </a:bodyPr>
          <a:lstStyle/>
          <a:p>
            <a:pPr algn="ctr" defTabSz="913520" fontAlgn="base">
              <a:spcBef>
                <a:spcPct val="0"/>
              </a:spcBef>
              <a:spcAft>
                <a:spcPct val="0"/>
              </a:spcAft>
            </a:pPr>
            <a:r>
              <a:rPr lang="nl-NL" sz="2000" dirty="0" smtClean="0">
                <a:gradFill>
                  <a:gsLst>
                    <a:gs pos="0">
                      <a:srgbClr val="FFFFFF"/>
                    </a:gs>
                    <a:gs pos="100000">
                      <a:srgbClr val="FFFFFF"/>
                    </a:gs>
                  </a:gsLst>
                  <a:lin ang="5400000" scaled="0"/>
                </a:gradFill>
                <a:latin typeface="Segoe UI" panose="020B0502040204020203" pitchFamily="34" charset="0"/>
                <a:cs typeface="Segoe UI" panose="020B0502040204020203" pitchFamily="34" charset="0"/>
              </a:rPr>
              <a:t>Eerste bevindingen</a:t>
            </a:r>
            <a:endParaRPr lang="nl-NL" sz="2000" dirty="0">
              <a:gradFill>
                <a:gsLst>
                  <a:gs pos="0">
                    <a:srgbClr val="FFFFFF"/>
                  </a:gs>
                  <a:gs pos="100000">
                    <a:srgbClr val="FFFFFF"/>
                  </a:gs>
                </a:gsLst>
                <a:lin ang="5400000" scaled="0"/>
              </a:gradFill>
              <a:latin typeface="Segoe UI" panose="020B0502040204020203" pitchFamily="34" charset="0"/>
              <a:cs typeface="Segoe UI" panose="020B0502040204020203" pitchFamily="34" charset="0"/>
            </a:endParaRPr>
          </a:p>
        </p:txBody>
      </p:sp>
      <p:sp>
        <p:nvSpPr>
          <p:cNvPr id="8" name="Rectangle 7"/>
          <p:cNvSpPr/>
          <p:nvPr/>
        </p:nvSpPr>
        <p:spPr bwMode="auto">
          <a:xfrm>
            <a:off x="203067" y="1136219"/>
            <a:ext cx="1680359" cy="1680359"/>
          </a:xfrm>
          <a:prstGeom prst="rect">
            <a:avLst/>
          </a:prstGeom>
          <a:solidFill>
            <a:schemeClr val="accent2">
              <a:alpha val="89804"/>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03" tIns="91403" rIns="68507" bIns="91403" numCol="1" spcCol="0" rtlCol="0" fromWordArt="0" anchor="ctr" anchorCtr="0" forceAA="0" compatLnSpc="1">
            <a:prstTxWarp prst="textNoShape">
              <a:avLst/>
            </a:prstTxWarp>
            <a:noAutofit/>
          </a:bodyPr>
          <a:lstStyle/>
          <a:p>
            <a:pPr algn="ctr" defTabSz="685001" fontAlgn="base">
              <a:spcBef>
                <a:spcPct val="0"/>
              </a:spcBef>
              <a:spcAft>
                <a:spcPct val="0"/>
              </a:spcAft>
            </a:pPr>
            <a:r>
              <a:rPr lang="nl-NL" sz="2000" dirty="0" smtClean="0">
                <a:gradFill>
                  <a:gsLst>
                    <a:gs pos="0">
                      <a:srgbClr val="FFFFFF"/>
                    </a:gs>
                    <a:gs pos="100000">
                      <a:srgbClr val="FFFFFF"/>
                    </a:gs>
                  </a:gsLst>
                  <a:lin ang="5400000" scaled="0"/>
                </a:gradFill>
                <a:latin typeface="Segoe UI" panose="020B0502040204020203" pitchFamily="34" charset="0"/>
                <a:ea typeface="Segoe UI" panose="020B0502040204020203" pitchFamily="34" charset="0"/>
                <a:cs typeface="Segoe UI" panose="020B0502040204020203" pitchFamily="34" charset="0"/>
              </a:rPr>
              <a:t>Project Status</a:t>
            </a:r>
            <a:endParaRPr lang="nl-NL" sz="2000" dirty="0">
              <a:gradFill>
                <a:gsLst>
                  <a:gs pos="0">
                    <a:srgbClr val="FFFFFF"/>
                  </a:gs>
                  <a:gs pos="100000">
                    <a:srgbClr val="FFFFFF"/>
                  </a:gs>
                </a:gsLst>
                <a:lin ang="5400000" scaled="0"/>
              </a:gradFill>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482907610"/>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68042" y="1894645"/>
            <a:ext cx="2176367" cy="523188"/>
          </a:xfrm>
          <a:prstGeom prst="rect">
            <a:avLst/>
          </a:prstGeom>
        </p:spPr>
        <p:txBody>
          <a:bodyPr wrap="none" lIns="91409" tIns="45704" rIns="91409" bIns="45704">
            <a:spAutoFit/>
          </a:bodyPr>
          <a:lstStyle/>
          <a:p>
            <a:pPr algn="ctr" defTabSz="912512"/>
            <a:r>
              <a:rPr lang="nl-NL" sz="2800" dirty="0" smtClean="0">
                <a:solidFill>
                  <a:srgbClr val="FFFFFF"/>
                </a:solidFill>
                <a:latin typeface="Segoe UI Light" pitchFamily="34" charset="0"/>
              </a:rPr>
              <a:t>Project status</a:t>
            </a:r>
          </a:p>
        </p:txBody>
      </p:sp>
    </p:spTree>
    <p:extLst>
      <p:ext uri="{BB962C8B-B14F-4D97-AF65-F5344CB8AC3E}">
        <p14:creationId xmlns:p14="http://schemas.microsoft.com/office/powerpoint/2010/main" val="1893221324"/>
      </p:ext>
    </p:extLst>
  </p:cSld>
  <p:clrMapOvr>
    <a:masterClrMapping/>
  </p:clrMapOvr>
  <p:transition spd="slow">
    <p:push/>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14287" y="914400"/>
            <a:ext cx="9144000" cy="4248150"/>
          </a:xfrm>
          <a:prstGeom prst="rect">
            <a:avLst/>
          </a:prstGeom>
          <a:solidFill>
            <a:schemeClr val="tx1">
              <a:lumMod val="10000"/>
              <a:lumOff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000" dirty="0" smtClean="0">
                <a:gradFill>
                  <a:gsLst>
                    <a:gs pos="0">
                      <a:srgbClr val="FFFFFF"/>
                    </a:gs>
                    <a:gs pos="100000">
                      <a:srgbClr val="FFFFFF"/>
                    </a:gs>
                  </a:gsLst>
                  <a:lin ang="5400000" scaled="0"/>
                </a:gradFill>
              </a:rPr>
              <a:t>-</a:t>
            </a:r>
            <a:endParaRPr lang="en-US" sz="2000" dirty="0">
              <a:gradFill>
                <a:gsLst>
                  <a:gs pos="0">
                    <a:srgbClr val="FFFFFF"/>
                  </a:gs>
                  <a:gs pos="100000">
                    <a:srgbClr val="FFFFFF"/>
                  </a:gs>
                </a:gsLst>
                <a:lin ang="5400000" scaled="0"/>
              </a:gradFill>
            </a:endParaRPr>
          </a:p>
        </p:txBody>
      </p:sp>
      <p:sp>
        <p:nvSpPr>
          <p:cNvPr id="4" name="Title 12"/>
          <p:cNvSpPr txBox="1">
            <a:spLocks/>
          </p:cNvSpPr>
          <p:nvPr/>
        </p:nvSpPr>
        <p:spPr>
          <a:xfrm>
            <a:off x="376211" y="361950"/>
            <a:ext cx="8371083" cy="457048"/>
          </a:xfrm>
          <a:prstGeom prst="rect">
            <a:avLst/>
          </a:prstGeom>
        </p:spPr>
        <p:txBody>
          <a:bodyPr/>
          <a:lstStyle>
            <a:lvl1pPr algn="l" defTabSz="685624" rtl="0" eaLnBrk="1" latinLnBrk="0" hangingPunct="1">
              <a:lnSpc>
                <a:spcPct val="90000"/>
              </a:lnSpc>
              <a:spcBef>
                <a:spcPct val="0"/>
              </a:spcBef>
              <a:buNone/>
              <a:defRPr lang="en-US" sz="3300" b="0" kern="1200" cap="none" spc="-75"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en-US" dirty="0" smtClean="0"/>
              <a:t>Project status</a:t>
            </a:r>
            <a:endParaRPr lang="en-US" dirty="0"/>
          </a:p>
        </p:txBody>
      </p:sp>
      <p:sp>
        <p:nvSpPr>
          <p:cNvPr id="7" name="TextBox 6"/>
          <p:cNvSpPr txBox="1"/>
          <p:nvPr/>
        </p:nvSpPr>
        <p:spPr>
          <a:xfrm>
            <a:off x="740474" y="895350"/>
            <a:ext cx="7699257" cy="169277"/>
          </a:xfrm>
          <a:prstGeom prst="rect">
            <a:avLst/>
          </a:prstGeom>
          <a:noFill/>
        </p:spPr>
        <p:txBody>
          <a:bodyPr wrap="square" lIns="0" tIns="0" rIns="0" bIns="0" rtlCol="0">
            <a:spAutoFit/>
          </a:bodyPr>
          <a:lstStyle/>
          <a:p>
            <a:endParaRPr lang="nl-NL" sz="1100" b="1" dirty="0" smtClean="0"/>
          </a:p>
        </p:txBody>
      </p:sp>
      <p:sp>
        <p:nvSpPr>
          <p:cNvPr id="21" name="TextBox 20"/>
          <p:cNvSpPr txBox="1"/>
          <p:nvPr/>
        </p:nvSpPr>
        <p:spPr>
          <a:xfrm>
            <a:off x="152400" y="1312912"/>
            <a:ext cx="8077200" cy="738664"/>
          </a:xfrm>
          <a:prstGeom prst="rect">
            <a:avLst/>
          </a:prstGeom>
          <a:noFill/>
        </p:spPr>
        <p:txBody>
          <a:bodyPr wrap="square" lIns="0" tIns="0" rIns="0" bIns="0" rtlCol="0">
            <a:spAutoFit/>
          </a:bodyPr>
          <a:lstStyle/>
          <a:p>
            <a:pPr lvl="1"/>
            <a:endParaRPr lang="en-US" sz="1600" dirty="0" smtClean="0">
              <a:gradFill>
                <a:gsLst>
                  <a:gs pos="0">
                    <a:schemeClr val="tx1"/>
                  </a:gs>
                  <a:gs pos="86000">
                    <a:schemeClr val="tx1"/>
                  </a:gs>
                </a:gsLst>
                <a:lin ang="5400000" scaled="0"/>
              </a:gradFill>
            </a:endParaRPr>
          </a:p>
          <a:p>
            <a:pPr marL="742950" lvl="1" indent="-285750">
              <a:buFont typeface="Arial" panose="020B0604020202020204" pitchFamily="34" charset="0"/>
              <a:buChar char="•"/>
            </a:pPr>
            <a:endParaRPr lang="en-US" sz="1600" dirty="0" smtClean="0">
              <a:gradFill>
                <a:gsLst>
                  <a:gs pos="0">
                    <a:schemeClr val="tx1"/>
                  </a:gs>
                  <a:gs pos="86000">
                    <a:schemeClr val="tx1"/>
                  </a:gs>
                </a:gsLst>
                <a:lin ang="5400000" scaled="0"/>
              </a:gradFill>
            </a:endParaRPr>
          </a:p>
          <a:p>
            <a:pPr marL="742950" lvl="1" indent="-285750">
              <a:buFont typeface="Arial" panose="020B0604020202020204" pitchFamily="34" charset="0"/>
              <a:buChar char="•"/>
            </a:pPr>
            <a:endParaRPr lang="en-US" sz="1600" dirty="0" smtClean="0">
              <a:gradFill>
                <a:gsLst>
                  <a:gs pos="0">
                    <a:schemeClr val="tx1"/>
                  </a:gs>
                  <a:gs pos="86000">
                    <a:schemeClr val="tx1"/>
                  </a:gs>
                </a:gsLst>
                <a:lin ang="5400000" scaled="0"/>
              </a:gradFill>
            </a:endParaRPr>
          </a:p>
        </p:txBody>
      </p:sp>
      <p:sp>
        <p:nvSpPr>
          <p:cNvPr id="25" name="Slide Number Placeholder 4"/>
          <p:cNvSpPr txBox="1">
            <a:spLocks/>
          </p:cNvSpPr>
          <p:nvPr/>
        </p:nvSpPr>
        <p:spPr>
          <a:xfrm>
            <a:off x="8131874" y="4923649"/>
            <a:ext cx="615714" cy="138500"/>
          </a:xfrm>
          <a:prstGeom prst="rect">
            <a:avLst/>
          </a:prstGeom>
        </p:spPr>
        <p:txBody>
          <a:bodyPr vert="horz" wrap="square" lIns="0" tIns="0" rIns="0" bIns="0" rtlCol="0" anchor="b" anchorCtr="0">
            <a:spAutoFit/>
          </a:bodyPr>
          <a:lstStyle>
            <a:defPPr>
              <a:defRPr lang="en-US"/>
            </a:defPPr>
            <a:lvl1pPr marL="0" algn="r" defTabSz="914400" rtl="0" eaLnBrk="1" latinLnBrk="0" hangingPunct="1">
              <a:defRPr lang="en-US" sz="900" kern="1200" smtClean="0">
                <a:gradFill>
                  <a:gsLst>
                    <a:gs pos="73333">
                      <a:srgbClr val="808080"/>
                    </a:gs>
                    <a:gs pos="38000">
                      <a:srgbClr val="808080"/>
                    </a:gs>
                  </a:gsLst>
                  <a:lin ang="5400000" scaled="0"/>
                </a:gra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F47D9D-8D60-4698-A495-89D102E182A2}" type="slidenum">
              <a:rPr lang="nl-NL" smtClean="0"/>
              <a:pPr/>
              <a:t>4</a:t>
            </a:fld>
            <a:endParaRPr lang="nl-NL" dirty="0"/>
          </a:p>
        </p:txBody>
      </p:sp>
      <p:pic>
        <p:nvPicPr>
          <p:cNvPr id="24" name="Picture 3"/>
          <p:cNvPicPr>
            <a:picLocks noChangeAspect="1" noChangeArrowheads="1"/>
          </p:cNvPicPr>
          <p:nvPr/>
        </p:nvPicPr>
        <p:blipFill>
          <a:blip r:embed="rId2" cstate="print"/>
          <a:srcRect/>
          <a:stretch>
            <a:fillRect/>
          </a:stretch>
        </p:blipFill>
        <p:spPr bwMode="auto">
          <a:xfrm>
            <a:off x="7935699" y="349065"/>
            <a:ext cx="1008063" cy="431800"/>
          </a:xfrm>
          <a:prstGeom prst="rect">
            <a:avLst/>
          </a:prstGeom>
          <a:noFill/>
          <a:ln w="9525">
            <a:noFill/>
            <a:miter lim="800000"/>
            <a:headEnd/>
            <a:tailEnd/>
          </a:ln>
        </p:spPr>
      </p:pic>
      <p:graphicFrame>
        <p:nvGraphicFramePr>
          <p:cNvPr id="5" name="Table 4"/>
          <p:cNvGraphicFramePr>
            <a:graphicFrameLocks noGrp="1"/>
          </p:cNvGraphicFramePr>
          <p:nvPr>
            <p:extLst>
              <p:ext uri="{D42A27DB-BD31-4B8C-83A1-F6EECF244321}">
                <p14:modId xmlns:p14="http://schemas.microsoft.com/office/powerpoint/2010/main" val="4218799044"/>
              </p:ext>
            </p:extLst>
          </p:nvPr>
        </p:nvGraphicFramePr>
        <p:xfrm>
          <a:off x="376211" y="1322437"/>
          <a:ext cx="6710389" cy="2225040"/>
        </p:xfrm>
        <a:graphic>
          <a:graphicData uri="http://schemas.openxmlformats.org/drawingml/2006/table">
            <a:tbl>
              <a:tblPr firstRow="1" bandRow="1">
                <a:tableStyleId>{5C22544A-7EE6-4342-B048-85BDC9FD1C3A}</a:tableStyleId>
              </a:tblPr>
              <a:tblGrid>
                <a:gridCol w="958627"/>
                <a:gridCol w="958627"/>
                <a:gridCol w="958627"/>
                <a:gridCol w="958627"/>
                <a:gridCol w="958627"/>
                <a:gridCol w="958627"/>
                <a:gridCol w="958627"/>
              </a:tblGrid>
              <a:tr h="370840">
                <a:tc>
                  <a:txBody>
                    <a:bodyPr/>
                    <a:lstStyle/>
                    <a:p>
                      <a:r>
                        <a:rPr lang="nl-NL" dirty="0" smtClean="0"/>
                        <a:t>2015</a:t>
                      </a:r>
                      <a:endParaRPr lang="nl-NL" dirty="0"/>
                    </a:p>
                  </a:txBody>
                  <a:tcPr/>
                </a:tc>
                <a:tc>
                  <a:txBody>
                    <a:bodyPr/>
                    <a:lstStyle/>
                    <a:p>
                      <a:endParaRPr lang="nl-NL" dirty="0"/>
                    </a:p>
                  </a:txBody>
                  <a:tcPr/>
                </a:tc>
                <a:tc>
                  <a:txBody>
                    <a:bodyPr/>
                    <a:lstStyle/>
                    <a:p>
                      <a:endParaRPr lang="nl-NL" dirty="0"/>
                    </a:p>
                  </a:txBody>
                  <a:tcPr/>
                </a:tc>
                <a:tc>
                  <a:txBody>
                    <a:bodyPr/>
                    <a:lstStyle/>
                    <a:p>
                      <a:r>
                        <a:rPr lang="nl-NL" dirty="0" smtClean="0"/>
                        <a:t>2016</a:t>
                      </a:r>
                      <a:endParaRPr lang="nl-NL" dirty="0"/>
                    </a:p>
                  </a:txBody>
                  <a:tcPr/>
                </a:tc>
                <a:tc>
                  <a:txBody>
                    <a:bodyPr/>
                    <a:lstStyle/>
                    <a:p>
                      <a:endParaRPr lang="nl-NL" dirty="0"/>
                    </a:p>
                  </a:txBody>
                  <a:tcPr/>
                </a:tc>
                <a:tc>
                  <a:txBody>
                    <a:bodyPr/>
                    <a:lstStyle/>
                    <a:p>
                      <a:endParaRPr lang="nl-NL" dirty="0"/>
                    </a:p>
                  </a:txBody>
                  <a:tcPr/>
                </a:tc>
                <a:tc>
                  <a:txBody>
                    <a:bodyPr/>
                    <a:lstStyle/>
                    <a:p>
                      <a:endParaRPr lang="nl-NL" dirty="0"/>
                    </a:p>
                  </a:txBody>
                  <a:tcPr/>
                </a:tc>
              </a:tr>
              <a:tr h="370840">
                <a:tc>
                  <a:txBody>
                    <a:bodyPr/>
                    <a:lstStyle/>
                    <a:p>
                      <a:r>
                        <a:rPr lang="nl-NL" dirty="0" smtClean="0"/>
                        <a:t>oktober</a:t>
                      </a:r>
                      <a:endParaRPr lang="nl-NL" dirty="0"/>
                    </a:p>
                  </a:txBody>
                  <a:tcPr>
                    <a:solidFill>
                      <a:schemeClr val="tx2"/>
                    </a:solidFill>
                  </a:tcPr>
                </a:tc>
                <a:tc>
                  <a:txBody>
                    <a:bodyPr/>
                    <a:lstStyle/>
                    <a:p>
                      <a:r>
                        <a:rPr lang="nl-NL" dirty="0" smtClean="0"/>
                        <a:t>november</a:t>
                      </a:r>
                      <a:endParaRPr lang="nl-NL" dirty="0"/>
                    </a:p>
                  </a:txBody>
                  <a:tcPr>
                    <a:solidFill>
                      <a:schemeClr val="tx2"/>
                    </a:solidFill>
                  </a:tcPr>
                </a:tc>
                <a:tc>
                  <a:txBody>
                    <a:bodyPr/>
                    <a:lstStyle/>
                    <a:p>
                      <a:r>
                        <a:rPr lang="nl-NL" dirty="0" smtClean="0"/>
                        <a:t>december</a:t>
                      </a:r>
                      <a:endParaRPr lang="nl-NL" dirty="0"/>
                    </a:p>
                  </a:txBody>
                  <a:tcPr>
                    <a:solidFill>
                      <a:schemeClr val="tx2"/>
                    </a:solidFill>
                  </a:tcPr>
                </a:tc>
                <a:tc>
                  <a:txBody>
                    <a:bodyPr/>
                    <a:lstStyle/>
                    <a:p>
                      <a:r>
                        <a:rPr lang="nl-NL" dirty="0" smtClean="0"/>
                        <a:t>januari</a:t>
                      </a:r>
                      <a:endParaRPr lang="nl-NL" dirty="0"/>
                    </a:p>
                  </a:txBody>
                  <a:tcPr>
                    <a:solidFill>
                      <a:schemeClr val="tx2"/>
                    </a:solidFill>
                  </a:tcPr>
                </a:tc>
                <a:tc>
                  <a:txBody>
                    <a:bodyPr/>
                    <a:lstStyle/>
                    <a:p>
                      <a:r>
                        <a:rPr lang="nl-NL" dirty="0" smtClean="0"/>
                        <a:t>februari</a:t>
                      </a:r>
                      <a:endParaRPr lang="nl-NL" dirty="0"/>
                    </a:p>
                  </a:txBody>
                  <a:tcPr>
                    <a:solidFill>
                      <a:schemeClr val="tx2"/>
                    </a:solidFill>
                  </a:tcPr>
                </a:tc>
                <a:tc>
                  <a:txBody>
                    <a:bodyPr/>
                    <a:lstStyle/>
                    <a:p>
                      <a:r>
                        <a:rPr lang="nl-NL" dirty="0" smtClean="0"/>
                        <a:t>maart</a:t>
                      </a:r>
                      <a:endParaRPr lang="nl-NL" dirty="0"/>
                    </a:p>
                  </a:txBody>
                  <a:tcPr>
                    <a:solidFill>
                      <a:schemeClr val="tx2"/>
                    </a:solidFill>
                  </a:tcPr>
                </a:tc>
                <a:tc>
                  <a:txBody>
                    <a:bodyPr/>
                    <a:lstStyle/>
                    <a:p>
                      <a:r>
                        <a:rPr lang="nl-NL" dirty="0" smtClean="0"/>
                        <a:t>april</a:t>
                      </a:r>
                      <a:endParaRPr lang="nl-NL" dirty="0"/>
                    </a:p>
                  </a:txBody>
                  <a:tcPr>
                    <a:solidFill>
                      <a:schemeClr val="tx2"/>
                    </a:solidFill>
                  </a:tcPr>
                </a:tc>
              </a:tr>
              <a:tr h="370840">
                <a:tc gridSpan="2">
                  <a:txBody>
                    <a:bodyPr/>
                    <a:lstStyle/>
                    <a:p>
                      <a:endParaRPr lang="nl-NL" dirty="0"/>
                    </a:p>
                  </a:txBody>
                  <a:tcPr>
                    <a:solidFill>
                      <a:schemeClr val="tx1"/>
                    </a:solidFill>
                  </a:tcPr>
                </a:tc>
                <a:tc hMerge="1">
                  <a:txBody>
                    <a:bodyPr/>
                    <a:lstStyle/>
                    <a:p>
                      <a:endParaRPr lang="nl-NL" dirty="0"/>
                    </a:p>
                  </a:txBody>
                  <a:tcPr>
                    <a:solidFill>
                      <a:schemeClr val="tx1"/>
                    </a:solidFill>
                  </a:tcPr>
                </a:tc>
                <a:tc>
                  <a:txBody>
                    <a:bodyPr/>
                    <a:lstStyle/>
                    <a:p>
                      <a:endParaRPr lang="nl-NL"/>
                    </a:p>
                  </a:txBody>
                  <a:tcPr/>
                </a:tc>
                <a:tc>
                  <a:txBody>
                    <a:bodyPr/>
                    <a:lstStyle/>
                    <a:p>
                      <a:endParaRPr lang="nl-NL"/>
                    </a:p>
                  </a:txBody>
                  <a:tcPr/>
                </a:tc>
                <a:tc>
                  <a:txBody>
                    <a:bodyPr/>
                    <a:lstStyle/>
                    <a:p>
                      <a:endParaRPr lang="nl-NL"/>
                    </a:p>
                  </a:txBody>
                  <a:tcPr/>
                </a:tc>
                <a:tc>
                  <a:txBody>
                    <a:bodyPr/>
                    <a:lstStyle/>
                    <a:p>
                      <a:endParaRPr lang="nl-NL"/>
                    </a:p>
                  </a:txBody>
                  <a:tcPr/>
                </a:tc>
                <a:tc>
                  <a:txBody>
                    <a:bodyPr/>
                    <a:lstStyle/>
                    <a:p>
                      <a:endParaRPr lang="nl-NL"/>
                    </a:p>
                  </a:txBody>
                  <a:tcPr/>
                </a:tc>
              </a:tr>
              <a:tr h="370840">
                <a:tc>
                  <a:txBody>
                    <a:bodyPr/>
                    <a:lstStyle/>
                    <a:p>
                      <a:endParaRPr lang="nl-NL" dirty="0"/>
                    </a:p>
                  </a:txBody>
                  <a:tcPr/>
                </a:tc>
                <a:tc gridSpan="2">
                  <a:txBody>
                    <a:bodyPr/>
                    <a:lstStyle/>
                    <a:p>
                      <a:endParaRPr lang="nl-NL" dirty="0"/>
                    </a:p>
                  </a:txBody>
                  <a:tcPr>
                    <a:solidFill>
                      <a:schemeClr val="tx1"/>
                    </a:solidFill>
                  </a:tcPr>
                </a:tc>
                <a:tc hMerge="1">
                  <a:txBody>
                    <a:bodyPr/>
                    <a:lstStyle/>
                    <a:p>
                      <a:endParaRPr lang="nl-NL" dirty="0"/>
                    </a:p>
                  </a:txBody>
                  <a:tcPr>
                    <a:solidFill>
                      <a:schemeClr val="tx1"/>
                    </a:solidFill>
                  </a:tcPr>
                </a:tc>
                <a:tc>
                  <a:txBody>
                    <a:bodyPr/>
                    <a:lstStyle/>
                    <a:p>
                      <a:endParaRPr lang="nl-NL"/>
                    </a:p>
                  </a:txBody>
                  <a:tcPr/>
                </a:tc>
                <a:tc>
                  <a:txBody>
                    <a:bodyPr/>
                    <a:lstStyle/>
                    <a:p>
                      <a:endParaRPr lang="nl-NL"/>
                    </a:p>
                  </a:txBody>
                  <a:tcPr/>
                </a:tc>
                <a:tc>
                  <a:txBody>
                    <a:bodyPr/>
                    <a:lstStyle/>
                    <a:p>
                      <a:endParaRPr lang="nl-NL"/>
                    </a:p>
                  </a:txBody>
                  <a:tcPr/>
                </a:tc>
                <a:tc>
                  <a:txBody>
                    <a:bodyPr/>
                    <a:lstStyle/>
                    <a:p>
                      <a:endParaRPr lang="nl-NL"/>
                    </a:p>
                  </a:txBody>
                  <a:tcPr/>
                </a:tc>
              </a:tr>
              <a:tr h="370840">
                <a:tc>
                  <a:txBody>
                    <a:bodyPr/>
                    <a:lstStyle/>
                    <a:p>
                      <a:endParaRPr lang="nl-NL" dirty="0"/>
                    </a:p>
                  </a:txBody>
                  <a:tcPr/>
                </a:tc>
                <a:tc>
                  <a:txBody>
                    <a:bodyPr/>
                    <a:lstStyle/>
                    <a:p>
                      <a:endParaRPr lang="nl-NL"/>
                    </a:p>
                  </a:txBody>
                  <a:tcPr/>
                </a:tc>
                <a:tc>
                  <a:txBody>
                    <a:bodyPr/>
                    <a:lstStyle/>
                    <a:p>
                      <a:endParaRPr lang="nl-NL" dirty="0"/>
                    </a:p>
                  </a:txBody>
                  <a:tcPr>
                    <a:solidFill>
                      <a:schemeClr val="tx1"/>
                    </a:solidFill>
                  </a:tcPr>
                </a:tc>
                <a:tc>
                  <a:txBody>
                    <a:bodyPr/>
                    <a:lstStyle/>
                    <a:p>
                      <a:endParaRPr lang="nl-NL" dirty="0"/>
                    </a:p>
                  </a:txBody>
                  <a:tcPr>
                    <a:solidFill>
                      <a:schemeClr val="tx1"/>
                    </a:solidFill>
                  </a:tcPr>
                </a:tc>
                <a:tc>
                  <a:txBody>
                    <a:bodyPr/>
                    <a:lstStyle/>
                    <a:p>
                      <a:endParaRPr lang="nl-NL" dirty="0"/>
                    </a:p>
                  </a:txBody>
                  <a:tcPr>
                    <a:solidFill>
                      <a:schemeClr val="tx1"/>
                    </a:solidFill>
                  </a:tcPr>
                </a:tc>
                <a:tc>
                  <a:txBody>
                    <a:bodyPr/>
                    <a:lstStyle/>
                    <a:p>
                      <a:endParaRPr lang="nl-NL" dirty="0"/>
                    </a:p>
                  </a:txBody>
                  <a:tcPr>
                    <a:solidFill>
                      <a:schemeClr val="tx1"/>
                    </a:solidFill>
                  </a:tcPr>
                </a:tc>
                <a:tc>
                  <a:txBody>
                    <a:bodyPr/>
                    <a:lstStyle/>
                    <a:p>
                      <a:endParaRPr lang="nl-NL" dirty="0"/>
                    </a:p>
                  </a:txBody>
                  <a:tcPr/>
                </a:tc>
              </a:tr>
              <a:tr h="370840">
                <a:tc>
                  <a:txBody>
                    <a:bodyPr/>
                    <a:lstStyle/>
                    <a:p>
                      <a:endParaRPr lang="nl-NL" dirty="0"/>
                    </a:p>
                  </a:txBody>
                  <a:tcPr/>
                </a:tc>
                <a:tc>
                  <a:txBody>
                    <a:bodyPr/>
                    <a:lstStyle/>
                    <a:p>
                      <a:endParaRPr lang="nl-NL"/>
                    </a:p>
                  </a:txBody>
                  <a:tcPr/>
                </a:tc>
                <a:tc>
                  <a:txBody>
                    <a:bodyPr/>
                    <a:lstStyle/>
                    <a:p>
                      <a:endParaRPr lang="nl-NL" dirty="0"/>
                    </a:p>
                  </a:txBody>
                  <a:tcPr>
                    <a:solidFill>
                      <a:schemeClr val="tx1"/>
                    </a:solidFill>
                  </a:tcPr>
                </a:tc>
                <a:tc>
                  <a:txBody>
                    <a:bodyPr/>
                    <a:lstStyle/>
                    <a:p>
                      <a:endParaRPr lang="nl-NL" dirty="0"/>
                    </a:p>
                  </a:txBody>
                  <a:tcPr>
                    <a:solidFill>
                      <a:schemeClr val="tx1"/>
                    </a:solidFill>
                  </a:tcPr>
                </a:tc>
                <a:tc>
                  <a:txBody>
                    <a:bodyPr/>
                    <a:lstStyle/>
                    <a:p>
                      <a:endParaRPr lang="nl-NL" dirty="0"/>
                    </a:p>
                  </a:txBody>
                  <a:tcPr>
                    <a:solidFill>
                      <a:schemeClr val="tx1"/>
                    </a:solidFill>
                  </a:tcPr>
                </a:tc>
                <a:tc>
                  <a:txBody>
                    <a:bodyPr/>
                    <a:lstStyle/>
                    <a:p>
                      <a:endParaRPr lang="nl-NL" dirty="0"/>
                    </a:p>
                  </a:txBody>
                  <a:tcPr>
                    <a:solidFill>
                      <a:schemeClr val="tx1"/>
                    </a:solidFill>
                  </a:tcPr>
                </a:tc>
                <a:tc>
                  <a:txBody>
                    <a:bodyPr/>
                    <a:lstStyle/>
                    <a:p>
                      <a:endParaRPr lang="nl-NL" dirty="0"/>
                    </a:p>
                  </a:txBody>
                  <a:tcPr/>
                </a:tc>
              </a:tr>
            </a:tbl>
          </a:graphicData>
        </a:graphic>
      </p:graphicFrame>
    </p:spTree>
    <p:extLst>
      <p:ext uri="{BB962C8B-B14F-4D97-AF65-F5344CB8AC3E}">
        <p14:creationId xmlns:p14="http://schemas.microsoft.com/office/powerpoint/2010/main" val="31601561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7810" y="1894645"/>
            <a:ext cx="2376742" cy="523188"/>
          </a:xfrm>
          <a:prstGeom prst="rect">
            <a:avLst/>
          </a:prstGeom>
        </p:spPr>
        <p:txBody>
          <a:bodyPr wrap="none" lIns="91409" tIns="45704" rIns="91409" bIns="45704">
            <a:spAutoFit/>
          </a:bodyPr>
          <a:lstStyle/>
          <a:p>
            <a:pPr algn="ctr" defTabSz="912512"/>
            <a:r>
              <a:rPr lang="nl-NL" sz="2800" dirty="0" smtClean="0">
                <a:solidFill>
                  <a:srgbClr val="FFFFFF"/>
                </a:solidFill>
                <a:latin typeface="Segoe UI Light" pitchFamily="34" charset="0"/>
              </a:rPr>
              <a:t>Proces analyse</a:t>
            </a:r>
          </a:p>
        </p:txBody>
      </p:sp>
    </p:spTree>
    <p:extLst>
      <p:ext uri="{BB962C8B-B14F-4D97-AF65-F5344CB8AC3E}">
        <p14:creationId xmlns:p14="http://schemas.microsoft.com/office/powerpoint/2010/main" val="101551014"/>
      </p:ext>
    </p:extLst>
  </p:cSld>
  <p:clrMapOvr>
    <a:masterClrMapping/>
  </p:clrMapOvr>
  <p:transition spd="slow">
    <p:push/>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71F47D9D-8D60-4698-A495-89D102E182A2}" type="slidenum">
              <a:rPr lang="nl-NL" smtClean="0"/>
              <a:pPr/>
              <a:t>6</a:t>
            </a:fld>
            <a:endParaRPr lang="nl-NL" dirty="0"/>
          </a:p>
        </p:txBody>
      </p:sp>
      <p:sp>
        <p:nvSpPr>
          <p:cNvPr id="3" name="Slide Number Placeholder 1"/>
          <p:cNvSpPr txBox="1">
            <a:spLocks/>
          </p:cNvSpPr>
          <p:nvPr/>
        </p:nvSpPr>
        <p:spPr>
          <a:xfrm>
            <a:off x="8415148" y="4935946"/>
            <a:ext cx="615714" cy="138500"/>
          </a:xfrm>
          <a:prstGeom prst="rect">
            <a:avLst/>
          </a:prstGeom>
        </p:spPr>
        <p:txBody>
          <a:bodyPr vert="horz" wrap="square" lIns="0" tIns="0" rIns="0" bIns="0" rtlCol="0" anchor="b" anchorCtr="0">
            <a:spAutoFit/>
          </a:bodyPr>
          <a:lstStyle>
            <a:defPPr>
              <a:defRPr lang="en-US"/>
            </a:defPPr>
            <a:lvl1pPr marL="0" algn="r" defTabSz="914400" rtl="0" eaLnBrk="1" latinLnBrk="0" hangingPunct="1">
              <a:defRPr lang="en-US" sz="900" kern="1200" smtClean="0">
                <a:gradFill>
                  <a:gsLst>
                    <a:gs pos="73333">
                      <a:srgbClr val="808080"/>
                    </a:gs>
                    <a:gs pos="38000">
                      <a:srgbClr val="808080"/>
                    </a:gs>
                  </a:gsLst>
                  <a:lin ang="5400000" scaled="0"/>
                </a:gra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F47D9D-8D60-4698-A495-89D102E182A2}" type="slidenum">
              <a:rPr lang="nl-NL" smtClean="0"/>
              <a:pPr/>
              <a:t>6</a:t>
            </a:fld>
            <a:endParaRPr lang="nl-NL" dirty="0"/>
          </a:p>
        </p:txBody>
      </p:sp>
      <p:sp>
        <p:nvSpPr>
          <p:cNvPr id="4" name="Slide Number Placeholder 1"/>
          <p:cNvSpPr txBox="1">
            <a:spLocks/>
          </p:cNvSpPr>
          <p:nvPr/>
        </p:nvSpPr>
        <p:spPr>
          <a:xfrm>
            <a:off x="8415148" y="4935946"/>
            <a:ext cx="615714" cy="138500"/>
          </a:xfrm>
          <a:prstGeom prst="rect">
            <a:avLst/>
          </a:prstGeom>
        </p:spPr>
        <p:txBody>
          <a:bodyPr vert="horz" wrap="square" lIns="0" tIns="0" rIns="0" bIns="0" rtlCol="0" anchor="b" anchorCtr="0">
            <a:spAutoFit/>
          </a:bodyPr>
          <a:lstStyle>
            <a:defPPr>
              <a:defRPr lang="en-US"/>
            </a:defPPr>
            <a:lvl1pPr marL="0" algn="r" defTabSz="914400" rtl="0" eaLnBrk="1" latinLnBrk="0" hangingPunct="1">
              <a:defRPr lang="en-US" sz="900" kern="1200" smtClean="0">
                <a:gradFill>
                  <a:gsLst>
                    <a:gs pos="73333">
                      <a:srgbClr val="808080"/>
                    </a:gs>
                    <a:gs pos="38000">
                      <a:srgbClr val="808080"/>
                    </a:gs>
                  </a:gsLst>
                  <a:lin ang="5400000" scaled="0"/>
                </a:gra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F47D9D-8D60-4698-A495-89D102E182A2}" type="slidenum">
              <a:rPr lang="nl-NL" smtClean="0"/>
              <a:pPr/>
              <a:t>6</a:t>
            </a:fld>
            <a:endParaRPr lang="nl-NL" dirty="0"/>
          </a:p>
        </p:txBody>
      </p:sp>
      <p:sp>
        <p:nvSpPr>
          <p:cNvPr id="6" name="Rectangle 5"/>
          <p:cNvSpPr/>
          <p:nvPr/>
        </p:nvSpPr>
        <p:spPr bwMode="auto">
          <a:xfrm>
            <a:off x="0" y="895350"/>
            <a:ext cx="9144000" cy="4248150"/>
          </a:xfrm>
          <a:prstGeom prst="rect">
            <a:avLst/>
          </a:prstGeom>
          <a:solidFill>
            <a:schemeClr val="tx1">
              <a:lumMod val="10000"/>
              <a:lumOff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9" name="Slide Number Placeholder 4"/>
          <p:cNvSpPr txBox="1">
            <a:spLocks/>
          </p:cNvSpPr>
          <p:nvPr/>
        </p:nvSpPr>
        <p:spPr>
          <a:xfrm>
            <a:off x="8415148" y="4935946"/>
            <a:ext cx="615714" cy="138500"/>
          </a:xfrm>
          <a:prstGeom prst="rect">
            <a:avLst/>
          </a:prstGeom>
        </p:spPr>
        <p:txBody>
          <a:bodyPr vert="horz" wrap="square" lIns="0" tIns="0" rIns="0" bIns="0" rtlCol="0" anchor="b" anchorCtr="0">
            <a:spAutoFit/>
          </a:bodyPr>
          <a:lstStyle>
            <a:defPPr>
              <a:defRPr lang="en-US"/>
            </a:defPPr>
            <a:lvl1pPr marL="0" algn="r" defTabSz="914400" rtl="0" eaLnBrk="1" latinLnBrk="0" hangingPunct="1">
              <a:defRPr lang="en-US" sz="900" kern="1200" smtClean="0">
                <a:gradFill>
                  <a:gsLst>
                    <a:gs pos="73333">
                      <a:srgbClr val="808080"/>
                    </a:gs>
                    <a:gs pos="38000">
                      <a:srgbClr val="808080"/>
                    </a:gs>
                  </a:gsLst>
                  <a:lin ang="5400000" scaled="0"/>
                </a:gra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F47D9D-8D60-4698-A495-89D102E182A2}" type="slidenum">
              <a:rPr lang="nl-NL" smtClean="0"/>
              <a:pPr/>
              <a:t>6</a:t>
            </a:fld>
            <a:endParaRPr lang="nl-NL" dirty="0"/>
          </a:p>
        </p:txBody>
      </p:sp>
      <p:sp>
        <p:nvSpPr>
          <p:cNvPr id="10" name="TextBox 9"/>
          <p:cNvSpPr txBox="1"/>
          <p:nvPr/>
        </p:nvSpPr>
        <p:spPr>
          <a:xfrm>
            <a:off x="740474" y="895350"/>
            <a:ext cx="7699257" cy="169277"/>
          </a:xfrm>
          <a:prstGeom prst="rect">
            <a:avLst/>
          </a:prstGeom>
          <a:noFill/>
        </p:spPr>
        <p:txBody>
          <a:bodyPr wrap="square" lIns="0" tIns="0" rIns="0" bIns="0" rtlCol="0">
            <a:spAutoFit/>
          </a:bodyPr>
          <a:lstStyle/>
          <a:p>
            <a:endParaRPr lang="nl-NL" sz="1100" b="1" dirty="0" smtClean="0"/>
          </a:p>
        </p:txBody>
      </p:sp>
      <p:sp>
        <p:nvSpPr>
          <p:cNvPr id="27" name="Title 12"/>
          <p:cNvSpPr txBox="1">
            <a:spLocks/>
          </p:cNvSpPr>
          <p:nvPr/>
        </p:nvSpPr>
        <p:spPr>
          <a:xfrm>
            <a:off x="376211" y="361950"/>
            <a:ext cx="8371083" cy="457048"/>
          </a:xfrm>
          <a:prstGeom prst="rect">
            <a:avLst/>
          </a:prstGeom>
        </p:spPr>
        <p:txBody>
          <a:bodyPr/>
          <a:lstStyle>
            <a:lvl1pPr algn="l" defTabSz="685624" rtl="0" eaLnBrk="1" latinLnBrk="0" hangingPunct="1">
              <a:lnSpc>
                <a:spcPct val="90000"/>
              </a:lnSpc>
              <a:spcBef>
                <a:spcPct val="0"/>
              </a:spcBef>
              <a:buNone/>
              <a:defRPr lang="en-US" sz="3300" b="0" kern="1200" cap="none" spc="-75"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nl-NL" dirty="0" smtClean="0"/>
              <a:t>Proces analyse - Algemeen</a:t>
            </a:r>
            <a:endParaRPr lang="nl-NL" dirty="0"/>
          </a:p>
        </p:txBody>
      </p:sp>
      <p:sp>
        <p:nvSpPr>
          <p:cNvPr id="28" name="TextBox 27"/>
          <p:cNvSpPr txBox="1"/>
          <p:nvPr/>
        </p:nvSpPr>
        <p:spPr>
          <a:xfrm>
            <a:off x="113163" y="2966176"/>
            <a:ext cx="8077200" cy="984885"/>
          </a:xfrm>
          <a:prstGeom prst="rect">
            <a:avLst/>
          </a:prstGeom>
          <a:noFill/>
        </p:spPr>
        <p:txBody>
          <a:bodyPr wrap="square" lIns="0" tIns="0" rIns="0" bIns="0" rtlCol="0">
            <a:spAutoFit/>
          </a:bodyPr>
          <a:lstStyle/>
          <a:p>
            <a:pPr lvl="1"/>
            <a:endParaRPr lang="nl-NL" sz="1600" dirty="0" smtClean="0">
              <a:gradFill>
                <a:gsLst>
                  <a:gs pos="0">
                    <a:schemeClr val="tx1"/>
                  </a:gs>
                  <a:gs pos="86000">
                    <a:schemeClr val="tx1"/>
                  </a:gs>
                </a:gsLst>
                <a:lin ang="5400000" scaled="0"/>
              </a:gradFill>
            </a:endParaRPr>
          </a:p>
          <a:p>
            <a:pPr marL="742950" lvl="1" indent="-285750">
              <a:buFont typeface="Arial" panose="020B0604020202020204" pitchFamily="34" charset="0"/>
              <a:buChar char="•"/>
            </a:pPr>
            <a:endParaRPr lang="nl-NL" sz="1600" dirty="0" smtClean="0">
              <a:gradFill>
                <a:gsLst>
                  <a:gs pos="0">
                    <a:schemeClr val="tx1"/>
                  </a:gs>
                  <a:gs pos="86000">
                    <a:schemeClr val="tx1"/>
                  </a:gs>
                </a:gsLst>
                <a:lin ang="5400000" scaled="0"/>
              </a:gradFill>
            </a:endParaRPr>
          </a:p>
          <a:p>
            <a:pPr marL="742950" lvl="1" indent="-285750">
              <a:buFont typeface="Arial" panose="020B0604020202020204" pitchFamily="34" charset="0"/>
              <a:buChar char="•"/>
            </a:pPr>
            <a:endParaRPr lang="nl-NL" sz="1600" dirty="0" smtClean="0">
              <a:gradFill>
                <a:gsLst>
                  <a:gs pos="0">
                    <a:schemeClr val="tx1"/>
                  </a:gs>
                  <a:gs pos="86000">
                    <a:schemeClr val="tx1"/>
                  </a:gs>
                </a:gsLst>
                <a:lin ang="5400000" scaled="0"/>
              </a:gradFill>
            </a:endParaRPr>
          </a:p>
          <a:p>
            <a:pPr marL="742950" lvl="1" indent="-285750">
              <a:buFont typeface="Arial" panose="020B0604020202020204" pitchFamily="34" charset="0"/>
              <a:buChar char="•"/>
            </a:pPr>
            <a:endParaRPr lang="nl-NL" sz="1600" dirty="0" smtClean="0">
              <a:gradFill>
                <a:gsLst>
                  <a:gs pos="0">
                    <a:schemeClr val="tx1"/>
                  </a:gs>
                  <a:gs pos="86000">
                    <a:schemeClr val="tx1"/>
                  </a:gs>
                </a:gsLst>
                <a:lin ang="5400000" scaled="0"/>
              </a:gradFill>
            </a:endParaRPr>
          </a:p>
        </p:txBody>
      </p:sp>
      <p:sp>
        <p:nvSpPr>
          <p:cNvPr id="29" name="TextBox 28"/>
          <p:cNvSpPr txBox="1"/>
          <p:nvPr/>
        </p:nvSpPr>
        <p:spPr>
          <a:xfrm>
            <a:off x="152400" y="1312912"/>
            <a:ext cx="8077200" cy="3200876"/>
          </a:xfrm>
          <a:prstGeom prst="rect">
            <a:avLst/>
          </a:prstGeom>
          <a:noFill/>
        </p:spPr>
        <p:txBody>
          <a:bodyPr wrap="square" lIns="0" tIns="0" rIns="0" bIns="0" rtlCol="0">
            <a:spAutoFit/>
          </a:bodyPr>
          <a:lstStyle/>
          <a:p>
            <a:pPr lvl="1"/>
            <a:endParaRPr lang="en-US" sz="1600" dirty="0" smtClean="0">
              <a:gradFill>
                <a:gsLst>
                  <a:gs pos="0">
                    <a:schemeClr val="tx1"/>
                  </a:gs>
                  <a:gs pos="86000">
                    <a:schemeClr val="tx1"/>
                  </a:gs>
                </a:gsLst>
                <a:lin ang="5400000" scaled="0"/>
              </a:gradFill>
            </a:endParaRPr>
          </a:p>
          <a:p>
            <a:pPr marL="285750" indent="-285750">
              <a:buFontTx/>
              <a:buChar char="-"/>
            </a:pPr>
            <a:r>
              <a:rPr lang="nl-NL" sz="1600" dirty="0"/>
              <a:t>DSV Air &amp; Sea heeft geen eigen transport middelen. Alle transport wordt ingekocht bij derden</a:t>
            </a:r>
            <a:r>
              <a:rPr lang="nl-NL" sz="1600" dirty="0" smtClean="0"/>
              <a:t>.</a:t>
            </a:r>
          </a:p>
          <a:p>
            <a:pPr marL="285750" indent="-285750">
              <a:buFontTx/>
              <a:buChar char="-"/>
            </a:pPr>
            <a:r>
              <a:rPr lang="nl-NL" sz="1600" dirty="0" smtClean="0"/>
              <a:t>Belangrijkste </a:t>
            </a:r>
            <a:r>
              <a:rPr lang="nl-NL" sz="1600" dirty="0" err="1" smtClean="0"/>
              <a:t>selling</a:t>
            </a:r>
            <a:r>
              <a:rPr lang="nl-NL" sz="1600" dirty="0" smtClean="0"/>
              <a:t> points </a:t>
            </a:r>
            <a:r>
              <a:rPr lang="nl-NL" sz="1600" dirty="0" err="1" smtClean="0"/>
              <a:t>Freight</a:t>
            </a:r>
            <a:r>
              <a:rPr lang="nl-NL" sz="1600" dirty="0" smtClean="0"/>
              <a:t> </a:t>
            </a:r>
            <a:r>
              <a:rPr lang="nl-NL" sz="1600" dirty="0" err="1" smtClean="0"/>
              <a:t>forwarder</a:t>
            </a:r>
            <a:r>
              <a:rPr lang="nl-NL" sz="1600" dirty="0" smtClean="0"/>
              <a:t>:</a:t>
            </a:r>
          </a:p>
          <a:p>
            <a:pPr marL="742950" lvl="1" indent="-285750">
              <a:buFontTx/>
              <a:buChar char="-"/>
            </a:pPr>
            <a:r>
              <a:rPr lang="nl-NL" sz="1600" dirty="0" smtClean="0"/>
              <a:t>Inkoop zeetransport in grote volumes</a:t>
            </a:r>
          </a:p>
          <a:p>
            <a:pPr marL="742950" lvl="1" indent="-285750">
              <a:buFontTx/>
              <a:buChar char="-"/>
            </a:pPr>
            <a:r>
              <a:rPr lang="nl-NL" sz="1600" dirty="0" smtClean="0"/>
              <a:t>Uitvoeren uitvoerende en administratieve taken van verlader</a:t>
            </a:r>
          </a:p>
          <a:p>
            <a:pPr marL="742950" lvl="1" indent="-285750">
              <a:buFontTx/>
              <a:buChar char="-"/>
            </a:pPr>
            <a:r>
              <a:rPr lang="nl-NL" sz="1600" dirty="0" smtClean="0"/>
              <a:t>Kennis douane proces, wereldwijde vertegenwoordiging</a:t>
            </a:r>
          </a:p>
          <a:p>
            <a:pPr marL="742950" lvl="1" indent="-285750">
              <a:buFontTx/>
              <a:buChar char="-"/>
            </a:pPr>
            <a:endParaRPr lang="nl-NL" sz="1600" dirty="0"/>
          </a:p>
          <a:p>
            <a:pPr marL="285750" indent="-285750">
              <a:buFontTx/>
              <a:buChar char="-"/>
            </a:pPr>
            <a:r>
              <a:rPr lang="nl-NL" sz="1600" dirty="0"/>
              <a:t>Mogelijkheden voor modaliteit keuze door </a:t>
            </a:r>
            <a:r>
              <a:rPr lang="nl-NL" sz="1600" dirty="0" smtClean="0"/>
              <a:t>de DSV wordt mede bepaald </a:t>
            </a:r>
            <a:r>
              <a:rPr lang="nl-NL" sz="1600" dirty="0"/>
              <a:t>door de </a:t>
            </a:r>
            <a:r>
              <a:rPr lang="nl-NL" sz="1600" dirty="0" err="1" smtClean="0"/>
              <a:t>incoterms</a:t>
            </a:r>
            <a:r>
              <a:rPr lang="nl-NL" sz="1600" dirty="0" smtClean="0"/>
              <a:t> waaronder de lading is verkocht.</a:t>
            </a:r>
            <a:endParaRPr lang="nl-NL" sz="1600" dirty="0"/>
          </a:p>
          <a:p>
            <a:pPr marL="742950" lvl="1" indent="-285750">
              <a:buFont typeface="Arial" panose="020B0604020202020204" pitchFamily="34" charset="0"/>
              <a:buChar char="•"/>
            </a:pPr>
            <a:endParaRPr lang="en-US" sz="1600" dirty="0" smtClean="0">
              <a:gradFill>
                <a:gsLst>
                  <a:gs pos="0">
                    <a:schemeClr val="tx1"/>
                  </a:gs>
                  <a:gs pos="86000">
                    <a:schemeClr val="tx1"/>
                  </a:gs>
                </a:gsLst>
                <a:lin ang="5400000" scaled="0"/>
              </a:gradFill>
            </a:endParaRPr>
          </a:p>
          <a:p>
            <a:pPr marL="742950" lvl="1" indent="-285750">
              <a:buFont typeface="Arial" panose="020B0604020202020204" pitchFamily="34" charset="0"/>
              <a:buChar char="•"/>
            </a:pPr>
            <a:endParaRPr lang="en-US" sz="1600" dirty="0" smtClean="0">
              <a:gradFill>
                <a:gsLst>
                  <a:gs pos="0">
                    <a:schemeClr val="tx1"/>
                  </a:gs>
                  <a:gs pos="86000">
                    <a:schemeClr val="tx1"/>
                  </a:gs>
                </a:gsLst>
                <a:lin ang="5400000" scaled="0"/>
              </a:gradFill>
            </a:endParaRPr>
          </a:p>
          <a:p>
            <a:pPr marL="742950" lvl="1" indent="-285750">
              <a:buFont typeface="Arial" panose="020B0604020202020204" pitchFamily="34" charset="0"/>
              <a:buChar char="•"/>
            </a:pPr>
            <a:endParaRPr lang="en-US" sz="1600" dirty="0" smtClean="0">
              <a:gradFill>
                <a:gsLst>
                  <a:gs pos="0">
                    <a:schemeClr val="tx1"/>
                  </a:gs>
                  <a:gs pos="86000">
                    <a:schemeClr val="tx1"/>
                  </a:gs>
                </a:gsLst>
                <a:lin ang="5400000" scaled="0"/>
              </a:gradFill>
            </a:endParaRPr>
          </a:p>
        </p:txBody>
      </p:sp>
    </p:spTree>
    <p:extLst>
      <p:ext uri="{BB962C8B-B14F-4D97-AF65-F5344CB8AC3E}">
        <p14:creationId xmlns:p14="http://schemas.microsoft.com/office/powerpoint/2010/main" val="42070016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71F47D9D-8D60-4698-A495-89D102E182A2}" type="slidenum">
              <a:rPr lang="nl-NL" smtClean="0"/>
              <a:pPr/>
              <a:t>7</a:t>
            </a:fld>
            <a:endParaRPr lang="nl-NL" dirty="0"/>
          </a:p>
        </p:txBody>
      </p:sp>
      <p:sp>
        <p:nvSpPr>
          <p:cNvPr id="4" name="Slide Number Placeholder 1"/>
          <p:cNvSpPr txBox="1">
            <a:spLocks/>
          </p:cNvSpPr>
          <p:nvPr/>
        </p:nvSpPr>
        <p:spPr>
          <a:xfrm>
            <a:off x="8415148" y="4935946"/>
            <a:ext cx="615714" cy="138500"/>
          </a:xfrm>
          <a:prstGeom prst="rect">
            <a:avLst/>
          </a:prstGeom>
        </p:spPr>
        <p:txBody>
          <a:bodyPr vert="horz" wrap="square" lIns="0" tIns="0" rIns="0" bIns="0" rtlCol="0" anchor="b" anchorCtr="0">
            <a:spAutoFit/>
          </a:bodyPr>
          <a:lstStyle>
            <a:defPPr>
              <a:defRPr lang="en-US"/>
            </a:defPPr>
            <a:lvl1pPr marL="0" algn="r" defTabSz="914400" rtl="0" eaLnBrk="1" latinLnBrk="0" hangingPunct="1">
              <a:defRPr lang="en-US" sz="900" kern="1200" smtClean="0">
                <a:gradFill>
                  <a:gsLst>
                    <a:gs pos="73333">
                      <a:srgbClr val="808080"/>
                    </a:gs>
                    <a:gs pos="38000">
                      <a:srgbClr val="808080"/>
                    </a:gs>
                  </a:gsLst>
                  <a:lin ang="5400000" scaled="0"/>
                </a:gra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F47D9D-8D60-4698-A495-89D102E182A2}" type="slidenum">
              <a:rPr lang="nl-NL" smtClean="0"/>
              <a:pPr/>
              <a:t>7</a:t>
            </a:fld>
            <a:endParaRPr lang="nl-NL" dirty="0"/>
          </a:p>
        </p:txBody>
      </p:sp>
      <p:pic>
        <p:nvPicPr>
          <p:cNvPr id="5" name="Picture 9"/>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04982" y="2075293"/>
            <a:ext cx="572436" cy="3963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bwMode="auto">
          <a:xfrm>
            <a:off x="0" y="895350"/>
            <a:ext cx="9144000" cy="4248150"/>
          </a:xfrm>
          <a:prstGeom prst="rect">
            <a:avLst/>
          </a:prstGeom>
          <a:solidFill>
            <a:schemeClr val="tx1">
              <a:lumMod val="10000"/>
              <a:lumOff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000" dirty="0">
              <a:gradFill>
                <a:gsLst>
                  <a:gs pos="0">
                    <a:srgbClr val="FFFFFF"/>
                  </a:gs>
                  <a:gs pos="100000">
                    <a:srgbClr val="FFFFFF"/>
                  </a:gs>
                </a:gsLst>
                <a:lin ang="5400000" scaled="0"/>
              </a:gradFill>
            </a:endParaRPr>
          </a:p>
        </p:txBody>
      </p:sp>
      <p:pic>
        <p:nvPicPr>
          <p:cNvPr id="7" name="Picture 24" descr="C:\Users\ardjan.cieremans\AppData\Local\Microsoft\Windows\Temporary Internet Files\Content.IE5\PGGIP8PT\98953919[1].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53672" y="1383043"/>
            <a:ext cx="866128" cy="664634"/>
          </a:xfrm>
          <a:prstGeom prst="rect">
            <a:avLst/>
          </a:prstGeom>
          <a:noFill/>
          <a:extLst>
            <a:ext uri="{909E8E84-426E-40DD-AFC4-6F175D3DCCD1}">
              <a14:hiddenFill xmlns:a14="http://schemas.microsoft.com/office/drawing/2010/main">
                <a:solidFill>
                  <a:srgbClr val="FFFFFF"/>
                </a:solidFill>
              </a14:hiddenFill>
            </a:ext>
          </a:extLst>
        </p:spPr>
      </p:pic>
      <p:sp>
        <p:nvSpPr>
          <p:cNvPr id="8" name="Chevron 7"/>
          <p:cNvSpPr/>
          <p:nvPr/>
        </p:nvSpPr>
        <p:spPr bwMode="auto">
          <a:xfrm>
            <a:off x="1752600" y="1885950"/>
            <a:ext cx="3581400" cy="810485"/>
          </a:xfrm>
          <a:prstGeom prst="chevron">
            <a:avLst/>
          </a:prstGeom>
          <a:solidFill>
            <a:schemeClr val="tx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45718" rIns="0" bIns="45718" numCol="1" rtlCol="0" anchor="ctr" anchorCtr="0" compatLnSpc="1">
            <a:prstTxWarp prst="textNoShape">
              <a:avLst/>
            </a:prstTxWarp>
          </a:bodyPr>
          <a:lstStyle/>
          <a:p>
            <a:pPr algn="ctr" defTabSz="914099" fontAlgn="base">
              <a:spcBef>
                <a:spcPct val="0"/>
              </a:spcBef>
              <a:spcAft>
                <a:spcPct val="0"/>
              </a:spcAft>
            </a:pPr>
            <a:endParaRPr lang="nl-NL" sz="1100" b="1" dirty="0">
              <a:gradFill>
                <a:gsLst>
                  <a:gs pos="0">
                    <a:srgbClr val="FFFFFF"/>
                  </a:gs>
                  <a:gs pos="100000">
                    <a:srgbClr val="FFFFFF"/>
                  </a:gs>
                </a:gsLst>
                <a:lin ang="5400000" scaled="0"/>
              </a:gradFill>
            </a:endParaRPr>
          </a:p>
        </p:txBody>
      </p:sp>
      <p:sp>
        <p:nvSpPr>
          <p:cNvPr id="9" name="Slide Number Placeholder 4"/>
          <p:cNvSpPr txBox="1">
            <a:spLocks/>
          </p:cNvSpPr>
          <p:nvPr/>
        </p:nvSpPr>
        <p:spPr>
          <a:xfrm>
            <a:off x="8415148" y="4935946"/>
            <a:ext cx="615714" cy="138500"/>
          </a:xfrm>
          <a:prstGeom prst="rect">
            <a:avLst/>
          </a:prstGeom>
        </p:spPr>
        <p:txBody>
          <a:bodyPr vert="horz" wrap="square" lIns="0" tIns="0" rIns="0" bIns="0" rtlCol="0" anchor="b" anchorCtr="0">
            <a:spAutoFit/>
          </a:bodyPr>
          <a:lstStyle>
            <a:defPPr>
              <a:defRPr lang="en-US"/>
            </a:defPPr>
            <a:lvl1pPr marL="0" algn="r" defTabSz="914400" rtl="0" eaLnBrk="1" latinLnBrk="0" hangingPunct="1">
              <a:defRPr lang="en-US" sz="900" kern="1200" smtClean="0">
                <a:gradFill>
                  <a:gsLst>
                    <a:gs pos="73333">
                      <a:srgbClr val="808080"/>
                    </a:gs>
                    <a:gs pos="38000">
                      <a:srgbClr val="808080"/>
                    </a:gs>
                  </a:gsLst>
                  <a:lin ang="5400000" scaled="0"/>
                </a:gra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F47D9D-8D60-4698-A495-89D102E182A2}" type="slidenum">
              <a:rPr lang="nl-NL" smtClean="0"/>
              <a:pPr/>
              <a:t>7</a:t>
            </a:fld>
            <a:endParaRPr lang="nl-NL" dirty="0"/>
          </a:p>
        </p:txBody>
      </p:sp>
      <p:sp>
        <p:nvSpPr>
          <p:cNvPr id="10" name="TextBox 9"/>
          <p:cNvSpPr txBox="1"/>
          <p:nvPr/>
        </p:nvSpPr>
        <p:spPr>
          <a:xfrm>
            <a:off x="892874" y="895350"/>
            <a:ext cx="7699257" cy="169277"/>
          </a:xfrm>
          <a:prstGeom prst="rect">
            <a:avLst/>
          </a:prstGeom>
          <a:noFill/>
        </p:spPr>
        <p:txBody>
          <a:bodyPr wrap="square" lIns="0" tIns="0" rIns="0" bIns="0" rtlCol="0">
            <a:spAutoFit/>
          </a:bodyPr>
          <a:lstStyle/>
          <a:p>
            <a:endParaRPr lang="nl-NL" sz="1100" b="1" dirty="0" smtClean="0"/>
          </a:p>
        </p:txBody>
      </p:sp>
      <p:sp>
        <p:nvSpPr>
          <p:cNvPr id="11" name="Pentagon 10"/>
          <p:cNvSpPr/>
          <p:nvPr/>
        </p:nvSpPr>
        <p:spPr bwMode="auto">
          <a:xfrm>
            <a:off x="381000" y="1939352"/>
            <a:ext cx="914400" cy="685800"/>
          </a:xfrm>
          <a:prstGeom prst="homePlate">
            <a:avLst/>
          </a:prstGeom>
          <a:solidFill>
            <a:schemeClr val="accent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45718" rIns="0" bIns="45718" numCol="1" rtlCol="0" anchor="ctr" anchorCtr="0" compatLnSpc="1">
            <a:prstTxWarp prst="textNoShape">
              <a:avLst/>
            </a:prstTxWarp>
          </a:bodyPr>
          <a:lstStyle/>
          <a:p>
            <a:pPr algn="ctr" defTabSz="914099" fontAlgn="base">
              <a:spcBef>
                <a:spcPct val="0"/>
              </a:spcBef>
              <a:spcAft>
                <a:spcPct val="0"/>
              </a:spcAft>
            </a:pPr>
            <a:r>
              <a:rPr lang="nl-NL" sz="1100" b="1" dirty="0" smtClean="0">
                <a:gradFill>
                  <a:gsLst>
                    <a:gs pos="0">
                      <a:srgbClr val="FFFFFF"/>
                    </a:gs>
                    <a:gs pos="100000">
                      <a:srgbClr val="FFFFFF"/>
                    </a:gs>
                  </a:gsLst>
                  <a:lin ang="5400000" scaled="0"/>
                </a:gradFill>
              </a:rPr>
              <a:t>Verlader</a:t>
            </a:r>
            <a:endParaRPr lang="nl-NL" sz="1100" b="1" dirty="0">
              <a:gradFill>
                <a:gsLst>
                  <a:gs pos="0">
                    <a:srgbClr val="FFFFFF"/>
                  </a:gs>
                  <a:gs pos="100000">
                    <a:srgbClr val="FFFFFF"/>
                  </a:gs>
                </a:gsLst>
                <a:lin ang="5400000" scaled="0"/>
              </a:gradFill>
            </a:endParaRPr>
          </a:p>
        </p:txBody>
      </p:sp>
      <p:sp>
        <p:nvSpPr>
          <p:cNvPr id="12" name="Chevron 11"/>
          <p:cNvSpPr/>
          <p:nvPr/>
        </p:nvSpPr>
        <p:spPr bwMode="auto">
          <a:xfrm>
            <a:off x="990600" y="1948877"/>
            <a:ext cx="1219200" cy="685800"/>
          </a:xfrm>
          <a:prstGeom prst="chevron">
            <a:avLst/>
          </a:prstGeom>
          <a:solidFill>
            <a:schemeClr val="accent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45718" rIns="0" bIns="45718" numCol="1" rtlCol="0" anchor="ctr" anchorCtr="0" compatLnSpc="1">
            <a:prstTxWarp prst="textNoShape">
              <a:avLst/>
            </a:prstTxWarp>
          </a:bodyPr>
          <a:lstStyle/>
          <a:p>
            <a:pPr algn="ctr" defTabSz="914099" fontAlgn="base">
              <a:spcBef>
                <a:spcPct val="0"/>
              </a:spcBef>
              <a:spcAft>
                <a:spcPct val="0"/>
              </a:spcAft>
            </a:pPr>
            <a:r>
              <a:rPr lang="nl-NL" sz="1100" b="1" dirty="0" smtClean="0">
                <a:gradFill>
                  <a:gsLst>
                    <a:gs pos="0">
                      <a:srgbClr val="FFFFFF"/>
                    </a:gs>
                    <a:gs pos="100000">
                      <a:srgbClr val="FFFFFF"/>
                    </a:gs>
                  </a:gsLst>
                  <a:lin ang="5400000" scaled="0"/>
                </a:gradFill>
              </a:rPr>
              <a:t>Douane</a:t>
            </a:r>
            <a:endParaRPr lang="nl-NL" sz="1100" b="1" dirty="0">
              <a:gradFill>
                <a:gsLst>
                  <a:gs pos="0">
                    <a:srgbClr val="FFFFFF"/>
                  </a:gs>
                  <a:gs pos="100000">
                    <a:srgbClr val="FFFFFF"/>
                  </a:gs>
                </a:gsLst>
                <a:lin ang="5400000" scaled="0"/>
              </a:gradFill>
            </a:endParaRPr>
          </a:p>
        </p:txBody>
      </p:sp>
      <p:sp>
        <p:nvSpPr>
          <p:cNvPr id="13" name="Chevron 12"/>
          <p:cNvSpPr/>
          <p:nvPr/>
        </p:nvSpPr>
        <p:spPr bwMode="auto">
          <a:xfrm>
            <a:off x="1905000" y="1948877"/>
            <a:ext cx="1295400" cy="685800"/>
          </a:xfrm>
          <a:prstGeom prst="chevron">
            <a:avLst/>
          </a:prstGeom>
          <a:solidFill>
            <a:schemeClr val="accent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45718" rIns="0" bIns="45718" numCol="1" rtlCol="0" anchor="ctr" anchorCtr="0" compatLnSpc="1">
            <a:prstTxWarp prst="textNoShape">
              <a:avLst/>
            </a:prstTxWarp>
          </a:bodyPr>
          <a:lstStyle/>
          <a:p>
            <a:pPr algn="ctr" defTabSz="914099" fontAlgn="base">
              <a:spcBef>
                <a:spcPct val="0"/>
              </a:spcBef>
              <a:spcAft>
                <a:spcPct val="0"/>
              </a:spcAft>
            </a:pPr>
            <a:r>
              <a:rPr lang="nl-NL" sz="1100" b="1" dirty="0" smtClean="0">
                <a:gradFill>
                  <a:gsLst>
                    <a:gs pos="0">
                      <a:srgbClr val="FFFFFF"/>
                    </a:gs>
                    <a:gs pos="100000">
                      <a:srgbClr val="FFFFFF"/>
                    </a:gs>
                  </a:gsLst>
                  <a:lin ang="5400000" scaled="0"/>
                </a:gradFill>
              </a:rPr>
              <a:t>Pre- </a:t>
            </a:r>
            <a:r>
              <a:rPr lang="nl-NL" sz="1100" b="1" dirty="0" err="1" smtClean="0">
                <a:gradFill>
                  <a:gsLst>
                    <a:gs pos="0">
                      <a:srgbClr val="FFFFFF"/>
                    </a:gs>
                    <a:gs pos="100000">
                      <a:srgbClr val="FFFFFF"/>
                    </a:gs>
                  </a:gsLst>
                  <a:lin ang="5400000" scaled="0"/>
                </a:gradFill>
              </a:rPr>
              <a:t>Haulage</a:t>
            </a:r>
            <a:endParaRPr lang="nl-NL" sz="1100" b="1" dirty="0">
              <a:gradFill>
                <a:gsLst>
                  <a:gs pos="0">
                    <a:srgbClr val="FFFFFF"/>
                  </a:gs>
                  <a:gs pos="100000">
                    <a:srgbClr val="FFFFFF"/>
                  </a:gs>
                </a:gsLst>
                <a:lin ang="5400000" scaled="0"/>
              </a:gradFill>
            </a:endParaRPr>
          </a:p>
        </p:txBody>
      </p:sp>
      <p:sp>
        <p:nvSpPr>
          <p:cNvPr id="14" name="Chevron 13"/>
          <p:cNvSpPr/>
          <p:nvPr/>
        </p:nvSpPr>
        <p:spPr bwMode="auto">
          <a:xfrm>
            <a:off x="2895600" y="1939352"/>
            <a:ext cx="1371600" cy="685800"/>
          </a:xfrm>
          <a:prstGeom prst="chevron">
            <a:avLst/>
          </a:prstGeom>
          <a:solidFill>
            <a:schemeClr val="accent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45718" rIns="0" bIns="45718" numCol="1" rtlCol="0" anchor="ctr" anchorCtr="0" compatLnSpc="1">
            <a:prstTxWarp prst="textNoShape">
              <a:avLst/>
            </a:prstTxWarp>
          </a:bodyPr>
          <a:lstStyle/>
          <a:p>
            <a:pPr algn="ctr" defTabSz="914099" fontAlgn="base">
              <a:spcBef>
                <a:spcPct val="0"/>
              </a:spcBef>
              <a:spcAft>
                <a:spcPct val="0"/>
              </a:spcAft>
            </a:pPr>
            <a:r>
              <a:rPr lang="nl-NL" sz="1100" b="1" dirty="0" smtClean="0">
                <a:gradFill>
                  <a:gsLst>
                    <a:gs pos="0">
                      <a:srgbClr val="FFFFFF"/>
                    </a:gs>
                    <a:gs pos="100000">
                      <a:srgbClr val="FFFFFF"/>
                    </a:gs>
                  </a:gsLst>
                  <a:lin ang="5400000" scaled="0"/>
                </a:gradFill>
              </a:rPr>
              <a:t>Inland Terminal Handling</a:t>
            </a:r>
            <a:endParaRPr lang="nl-NL" sz="1100" b="1" dirty="0">
              <a:gradFill>
                <a:gsLst>
                  <a:gs pos="0">
                    <a:srgbClr val="FFFFFF"/>
                  </a:gs>
                  <a:gs pos="100000">
                    <a:srgbClr val="FFFFFF"/>
                  </a:gs>
                </a:gsLst>
                <a:lin ang="5400000" scaled="0"/>
              </a:gradFill>
            </a:endParaRPr>
          </a:p>
        </p:txBody>
      </p:sp>
      <p:sp>
        <p:nvSpPr>
          <p:cNvPr id="15" name="Chevron 14"/>
          <p:cNvSpPr/>
          <p:nvPr/>
        </p:nvSpPr>
        <p:spPr bwMode="auto">
          <a:xfrm>
            <a:off x="3962400" y="1948877"/>
            <a:ext cx="1295400" cy="685800"/>
          </a:xfrm>
          <a:prstGeom prst="chevron">
            <a:avLst/>
          </a:prstGeom>
          <a:solidFill>
            <a:schemeClr val="accent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45718" rIns="0" bIns="45718" numCol="1" rtlCol="0" anchor="ctr" anchorCtr="0" compatLnSpc="1">
            <a:prstTxWarp prst="textNoShape">
              <a:avLst/>
            </a:prstTxWarp>
          </a:bodyPr>
          <a:lstStyle/>
          <a:p>
            <a:pPr algn="ctr" defTabSz="914099" fontAlgn="base">
              <a:spcBef>
                <a:spcPct val="0"/>
              </a:spcBef>
              <a:spcAft>
                <a:spcPct val="0"/>
              </a:spcAft>
            </a:pPr>
            <a:r>
              <a:rPr lang="nl-NL" sz="1100" b="1" dirty="0" err="1" smtClean="0">
                <a:gradFill>
                  <a:gsLst>
                    <a:gs pos="0">
                      <a:srgbClr val="FFFFFF"/>
                    </a:gs>
                    <a:gs pos="100000">
                      <a:srgbClr val="FFFFFF"/>
                    </a:gs>
                  </a:gsLst>
                  <a:lin ang="5400000" scaled="0"/>
                </a:gradFill>
              </a:rPr>
              <a:t>Haulage</a:t>
            </a:r>
            <a:endParaRPr lang="nl-NL" sz="1100" b="1" dirty="0">
              <a:gradFill>
                <a:gsLst>
                  <a:gs pos="0">
                    <a:srgbClr val="FFFFFF"/>
                  </a:gs>
                  <a:gs pos="100000">
                    <a:srgbClr val="FFFFFF"/>
                  </a:gs>
                </a:gsLst>
                <a:lin ang="5400000" scaled="0"/>
              </a:gradFill>
            </a:endParaRPr>
          </a:p>
        </p:txBody>
      </p:sp>
      <p:sp>
        <p:nvSpPr>
          <p:cNvPr id="16" name="Chevron 15"/>
          <p:cNvSpPr/>
          <p:nvPr/>
        </p:nvSpPr>
        <p:spPr bwMode="auto">
          <a:xfrm>
            <a:off x="4953000" y="1958402"/>
            <a:ext cx="1676400" cy="685800"/>
          </a:xfrm>
          <a:prstGeom prst="chevron">
            <a:avLst/>
          </a:prstGeom>
          <a:solidFill>
            <a:schemeClr val="accent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45718" rIns="0" bIns="45718" numCol="1" rtlCol="0" anchor="ctr" anchorCtr="0" compatLnSpc="1">
            <a:prstTxWarp prst="textNoShape">
              <a:avLst/>
            </a:prstTxWarp>
          </a:bodyPr>
          <a:lstStyle/>
          <a:p>
            <a:pPr algn="ctr" defTabSz="914099" fontAlgn="base">
              <a:spcBef>
                <a:spcPct val="0"/>
              </a:spcBef>
              <a:spcAft>
                <a:spcPct val="0"/>
              </a:spcAft>
            </a:pPr>
            <a:r>
              <a:rPr lang="nl-NL" sz="1100" b="1" dirty="0" err="1" smtClean="0">
                <a:gradFill>
                  <a:gsLst>
                    <a:gs pos="0">
                      <a:srgbClr val="FFFFFF"/>
                    </a:gs>
                    <a:gs pos="100000">
                      <a:srgbClr val="FFFFFF"/>
                    </a:gs>
                  </a:gsLst>
                  <a:lin ang="5400000" scaled="0"/>
                </a:gradFill>
              </a:rPr>
              <a:t>Deep</a:t>
            </a:r>
            <a:r>
              <a:rPr lang="nl-NL" sz="1100" b="1" dirty="0" smtClean="0">
                <a:gradFill>
                  <a:gsLst>
                    <a:gs pos="0">
                      <a:srgbClr val="FFFFFF"/>
                    </a:gs>
                    <a:gs pos="100000">
                      <a:srgbClr val="FFFFFF"/>
                    </a:gs>
                  </a:gsLst>
                  <a:lin ang="5400000" scaled="0"/>
                </a:gradFill>
              </a:rPr>
              <a:t> Sea Terminal Handling</a:t>
            </a:r>
            <a:endParaRPr lang="nl-NL" sz="1100" b="1" dirty="0">
              <a:gradFill>
                <a:gsLst>
                  <a:gs pos="0">
                    <a:srgbClr val="FFFFFF"/>
                  </a:gs>
                  <a:gs pos="100000">
                    <a:srgbClr val="FFFFFF"/>
                  </a:gs>
                </a:gsLst>
                <a:lin ang="5400000" scaled="0"/>
              </a:gradFill>
            </a:endParaRPr>
          </a:p>
        </p:txBody>
      </p:sp>
      <p:sp>
        <p:nvSpPr>
          <p:cNvPr id="17" name="Chevron 16"/>
          <p:cNvSpPr/>
          <p:nvPr/>
        </p:nvSpPr>
        <p:spPr bwMode="auto">
          <a:xfrm>
            <a:off x="6324600" y="1958402"/>
            <a:ext cx="1524000" cy="685800"/>
          </a:xfrm>
          <a:prstGeom prst="chevron">
            <a:avLst/>
          </a:prstGeom>
          <a:solidFill>
            <a:schemeClr val="accent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45718" rIns="0" bIns="45718" numCol="1" rtlCol="0" anchor="ctr" anchorCtr="0" compatLnSpc="1">
            <a:prstTxWarp prst="textNoShape">
              <a:avLst/>
            </a:prstTxWarp>
          </a:bodyPr>
          <a:lstStyle/>
          <a:p>
            <a:pPr algn="ctr" defTabSz="914099" fontAlgn="base">
              <a:spcBef>
                <a:spcPct val="0"/>
              </a:spcBef>
              <a:spcAft>
                <a:spcPct val="0"/>
              </a:spcAft>
            </a:pPr>
            <a:r>
              <a:rPr lang="nl-NL" sz="1100" b="1" dirty="0" err="1" smtClean="0">
                <a:gradFill>
                  <a:gsLst>
                    <a:gs pos="0">
                      <a:srgbClr val="FFFFFF"/>
                    </a:gs>
                    <a:gs pos="100000">
                      <a:srgbClr val="FFFFFF"/>
                    </a:gs>
                  </a:gsLst>
                  <a:lin ang="5400000" scaled="0"/>
                </a:gradFill>
              </a:rPr>
              <a:t>Deepsea</a:t>
            </a:r>
            <a:r>
              <a:rPr lang="nl-NL" sz="1100" b="1" dirty="0" smtClean="0">
                <a:gradFill>
                  <a:gsLst>
                    <a:gs pos="0">
                      <a:srgbClr val="FFFFFF"/>
                    </a:gs>
                    <a:gs pos="100000">
                      <a:srgbClr val="FFFFFF"/>
                    </a:gs>
                  </a:gsLst>
                  <a:lin ang="5400000" scaled="0"/>
                </a:gradFill>
              </a:rPr>
              <a:t> Transport</a:t>
            </a:r>
            <a:endParaRPr lang="nl-NL" sz="1100" b="1" dirty="0">
              <a:gradFill>
                <a:gsLst>
                  <a:gs pos="0">
                    <a:srgbClr val="FFFFFF"/>
                  </a:gs>
                  <a:gs pos="100000">
                    <a:srgbClr val="FFFFFF"/>
                  </a:gs>
                </a:gsLst>
                <a:lin ang="5400000" scaled="0"/>
              </a:gradFill>
            </a:endParaRPr>
          </a:p>
        </p:txBody>
      </p:sp>
      <p:sp>
        <p:nvSpPr>
          <p:cNvPr id="18" name="Chevron 17"/>
          <p:cNvSpPr/>
          <p:nvPr/>
        </p:nvSpPr>
        <p:spPr bwMode="auto">
          <a:xfrm>
            <a:off x="7543800" y="1958402"/>
            <a:ext cx="1524000" cy="685800"/>
          </a:xfrm>
          <a:prstGeom prst="chevron">
            <a:avLst/>
          </a:prstGeom>
          <a:solidFill>
            <a:schemeClr val="accent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45718" rIns="0" bIns="45718" numCol="1" rtlCol="0" anchor="ctr" anchorCtr="0" compatLnSpc="1">
            <a:prstTxWarp prst="textNoShape">
              <a:avLst/>
            </a:prstTxWarp>
          </a:bodyPr>
          <a:lstStyle/>
          <a:p>
            <a:pPr algn="ctr" defTabSz="914099" fontAlgn="base">
              <a:spcBef>
                <a:spcPct val="0"/>
              </a:spcBef>
              <a:spcAft>
                <a:spcPct val="0"/>
              </a:spcAft>
            </a:pPr>
            <a:r>
              <a:rPr lang="nl-NL" sz="1100" b="1" dirty="0" smtClean="0">
                <a:gradFill>
                  <a:gsLst>
                    <a:gs pos="0">
                      <a:srgbClr val="FFFFFF"/>
                    </a:gs>
                    <a:gs pos="100000">
                      <a:srgbClr val="FFFFFF"/>
                    </a:gs>
                  </a:gsLst>
                  <a:lin ang="5400000" scaled="0"/>
                </a:gradFill>
              </a:rPr>
              <a:t>Bestemming</a:t>
            </a:r>
            <a:endParaRPr lang="nl-NL" sz="1100" b="1" dirty="0">
              <a:gradFill>
                <a:gsLst>
                  <a:gs pos="0">
                    <a:srgbClr val="FFFFFF"/>
                  </a:gs>
                  <a:gs pos="100000">
                    <a:srgbClr val="FFFFFF"/>
                  </a:gs>
                </a:gsLst>
                <a:lin ang="5400000" scaled="0"/>
              </a:gradFill>
            </a:endParaRPr>
          </a:p>
        </p:txBody>
      </p:sp>
      <p:pic>
        <p:nvPicPr>
          <p:cNvPr id="19"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1000" y="1647825"/>
            <a:ext cx="609600" cy="2248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6"/>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90900" y="1577402"/>
            <a:ext cx="552450" cy="323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12" descr="C:\Users\ardjan.cieremans\AppData\Local\Microsoft\Windows\Temporary Internet Files\Content.IE5\U8T5CXCD\molumen-world-map-1[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24750" y="1075465"/>
            <a:ext cx="1520409" cy="8382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8" descr="C:\Users\ardjan.cieremans\AppData\Local\Microsoft\Windows\Temporary Internet Files\Content.IE5\DDFQ89F9\container-158362_640[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6248400" y="1396427"/>
            <a:ext cx="13716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0" descr="http://www.hiwtc.com/photo/products/7/06/54/65446.jpg"/>
          <p:cNvPicPr>
            <a:picLocks noChangeAspect="1" noChangeArrowheads="1"/>
          </p:cNvPicPr>
          <p:nvPr/>
        </p:nvPicPr>
        <p:blipFill>
          <a:blip r:embed="rId8" cstate="print">
            <a:clrChange>
              <a:clrFrom>
                <a:srgbClr val="FFFFFB"/>
              </a:clrFrom>
              <a:clrTo>
                <a:srgbClr val="FFFFFB">
                  <a:alpha val="0"/>
                </a:srgbClr>
              </a:clrTo>
            </a:clrChange>
            <a:extLst>
              <a:ext uri="{28A0092B-C50C-407E-A947-70E740481C1C}">
                <a14:useLocalDpi xmlns:a14="http://schemas.microsoft.com/office/drawing/2010/main" val="0"/>
              </a:ext>
            </a:extLst>
          </a:blip>
          <a:srcRect/>
          <a:stretch>
            <a:fillRect/>
          </a:stretch>
        </p:blipFill>
        <p:spPr bwMode="auto">
          <a:xfrm flipH="1">
            <a:off x="2895600" y="1483166"/>
            <a:ext cx="385121" cy="38576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http://www.binnenvaart.be/nl/binnenvaartinfo/images/08schepen_grootcontainer.gif"/>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3887786" y="1647263"/>
            <a:ext cx="1141413" cy="42803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99594" y="1488943"/>
            <a:ext cx="370338" cy="36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7" descr="http://www.art-saloon.ru/big/item_5769.jpg"/>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33600" y="1596553"/>
            <a:ext cx="632772" cy="237922"/>
          </a:xfrm>
          <a:prstGeom prst="rect">
            <a:avLst/>
          </a:prstGeom>
          <a:noFill/>
          <a:extLst>
            <a:ext uri="{909E8E84-426E-40DD-AFC4-6F175D3DCCD1}">
              <a14:hiddenFill xmlns:a14="http://schemas.microsoft.com/office/drawing/2010/main">
                <a:solidFill>
                  <a:srgbClr val="FFFFFF"/>
                </a:solidFill>
              </a14:hiddenFill>
            </a:ext>
          </a:extLst>
        </p:spPr>
      </p:pic>
      <p:sp>
        <p:nvSpPr>
          <p:cNvPr id="27" name="Title 12"/>
          <p:cNvSpPr txBox="1">
            <a:spLocks/>
          </p:cNvSpPr>
          <p:nvPr/>
        </p:nvSpPr>
        <p:spPr>
          <a:xfrm>
            <a:off x="376211" y="361950"/>
            <a:ext cx="8371083" cy="457048"/>
          </a:xfrm>
          <a:prstGeom prst="rect">
            <a:avLst/>
          </a:prstGeom>
        </p:spPr>
        <p:txBody>
          <a:bodyPr/>
          <a:lstStyle>
            <a:lvl1pPr algn="l" defTabSz="685624" rtl="0" eaLnBrk="1" latinLnBrk="0" hangingPunct="1">
              <a:lnSpc>
                <a:spcPct val="90000"/>
              </a:lnSpc>
              <a:spcBef>
                <a:spcPct val="0"/>
              </a:spcBef>
              <a:buNone/>
              <a:defRPr lang="en-US" sz="3300" b="0" kern="1200" cap="none" spc="-75"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nl-NL" smtClean="0"/>
              <a:t>Proces analyse - Export</a:t>
            </a:r>
            <a:endParaRPr lang="nl-NL"/>
          </a:p>
        </p:txBody>
      </p:sp>
      <p:sp>
        <p:nvSpPr>
          <p:cNvPr id="28" name="TextBox 27"/>
          <p:cNvSpPr txBox="1"/>
          <p:nvPr/>
        </p:nvSpPr>
        <p:spPr>
          <a:xfrm>
            <a:off x="113163" y="2966176"/>
            <a:ext cx="8077200" cy="1723549"/>
          </a:xfrm>
          <a:prstGeom prst="rect">
            <a:avLst/>
          </a:prstGeom>
          <a:noFill/>
        </p:spPr>
        <p:txBody>
          <a:bodyPr wrap="square" lIns="0" tIns="0" rIns="0" bIns="0" rtlCol="0">
            <a:spAutoFit/>
          </a:bodyPr>
          <a:lstStyle/>
          <a:p>
            <a:pPr lvl="1"/>
            <a:endParaRPr lang="nl-NL" sz="1600" dirty="0" smtClean="0">
              <a:gradFill>
                <a:gsLst>
                  <a:gs pos="0">
                    <a:schemeClr val="tx1"/>
                  </a:gs>
                  <a:gs pos="86000">
                    <a:schemeClr val="tx1"/>
                  </a:gs>
                </a:gsLst>
                <a:lin ang="5400000" scaled="0"/>
              </a:gradFill>
            </a:endParaRPr>
          </a:p>
          <a:p>
            <a:pPr marL="285750" indent="-285750">
              <a:buFontTx/>
              <a:buChar char="-"/>
            </a:pPr>
            <a:r>
              <a:rPr lang="nl-NL" sz="1600" dirty="0" smtClean="0"/>
              <a:t>Focus op de kostprijs van het zeetransport</a:t>
            </a:r>
          </a:p>
          <a:p>
            <a:pPr marL="285750" indent="-285750">
              <a:buFontTx/>
              <a:buChar char="-"/>
            </a:pPr>
            <a:r>
              <a:rPr lang="nl-NL" sz="1600" dirty="0" smtClean="0"/>
              <a:t>Afstemming planning met de verlader</a:t>
            </a:r>
          </a:p>
          <a:p>
            <a:pPr marL="285750" indent="-285750">
              <a:buFontTx/>
              <a:buChar char="-"/>
            </a:pPr>
            <a:r>
              <a:rPr lang="nl-NL" sz="1600" dirty="0" smtClean="0"/>
              <a:t>Veel boekingen op de truck</a:t>
            </a:r>
            <a:endParaRPr lang="nl-NL" sz="1600" dirty="0" smtClean="0"/>
          </a:p>
          <a:p>
            <a:pPr marL="742950" lvl="1" indent="-285750">
              <a:buFont typeface="Arial" panose="020B0604020202020204" pitchFamily="34" charset="0"/>
              <a:buChar char="•"/>
            </a:pPr>
            <a:endParaRPr lang="nl-NL" sz="1600" dirty="0" smtClean="0">
              <a:gradFill>
                <a:gsLst>
                  <a:gs pos="0">
                    <a:schemeClr val="tx1"/>
                  </a:gs>
                  <a:gs pos="86000">
                    <a:schemeClr val="tx1"/>
                  </a:gs>
                </a:gsLst>
                <a:lin ang="5400000" scaled="0"/>
              </a:gradFill>
            </a:endParaRPr>
          </a:p>
          <a:p>
            <a:pPr marL="742950" lvl="1" indent="-285750">
              <a:buFont typeface="Arial" panose="020B0604020202020204" pitchFamily="34" charset="0"/>
              <a:buChar char="•"/>
            </a:pPr>
            <a:endParaRPr lang="nl-NL" sz="1600" dirty="0" smtClean="0">
              <a:gradFill>
                <a:gsLst>
                  <a:gs pos="0">
                    <a:schemeClr val="tx1"/>
                  </a:gs>
                  <a:gs pos="86000">
                    <a:schemeClr val="tx1"/>
                  </a:gs>
                </a:gsLst>
                <a:lin ang="5400000" scaled="0"/>
              </a:gradFill>
            </a:endParaRPr>
          </a:p>
          <a:p>
            <a:pPr marL="742950" lvl="1" indent="-285750">
              <a:buFont typeface="Arial" panose="020B0604020202020204" pitchFamily="34" charset="0"/>
              <a:buChar char="•"/>
            </a:pPr>
            <a:endParaRPr lang="nl-NL" sz="1600" dirty="0" smtClean="0">
              <a:gradFill>
                <a:gsLst>
                  <a:gs pos="0">
                    <a:schemeClr val="tx1"/>
                  </a:gs>
                  <a:gs pos="86000">
                    <a:schemeClr val="tx1"/>
                  </a:gs>
                </a:gsLst>
                <a:lin ang="5400000" scaled="0"/>
              </a:gradFill>
            </a:endParaRPr>
          </a:p>
        </p:txBody>
      </p:sp>
    </p:spTree>
    <p:extLst>
      <p:ext uri="{BB962C8B-B14F-4D97-AF65-F5344CB8AC3E}">
        <p14:creationId xmlns:p14="http://schemas.microsoft.com/office/powerpoint/2010/main" val="1971900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895350"/>
            <a:ext cx="9144000" cy="4248150"/>
          </a:xfrm>
          <a:prstGeom prst="rect">
            <a:avLst/>
          </a:prstGeom>
          <a:solidFill>
            <a:schemeClr val="tx1">
              <a:lumMod val="10000"/>
              <a:lumOff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8" name="Chevron 7"/>
          <p:cNvSpPr/>
          <p:nvPr/>
        </p:nvSpPr>
        <p:spPr bwMode="auto">
          <a:xfrm flipH="1">
            <a:off x="1745551" y="1885950"/>
            <a:ext cx="3581400" cy="810485"/>
          </a:xfrm>
          <a:prstGeom prst="chevron">
            <a:avLst/>
          </a:prstGeom>
          <a:solidFill>
            <a:schemeClr val="tx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45718" rIns="0" bIns="45718" numCol="1" rtlCol="0" anchor="ctr" anchorCtr="0" compatLnSpc="1">
            <a:prstTxWarp prst="textNoShape">
              <a:avLst/>
            </a:prstTxWarp>
          </a:bodyPr>
          <a:lstStyle/>
          <a:p>
            <a:pPr algn="ctr" defTabSz="914099" fontAlgn="base">
              <a:spcBef>
                <a:spcPct val="0"/>
              </a:spcBef>
              <a:spcAft>
                <a:spcPct val="0"/>
              </a:spcAft>
            </a:pPr>
            <a:endParaRPr lang="nl-NL" sz="1100" b="1" dirty="0">
              <a:gradFill>
                <a:gsLst>
                  <a:gs pos="0">
                    <a:srgbClr val="FFFFFF"/>
                  </a:gs>
                  <a:gs pos="100000">
                    <a:srgbClr val="FFFFFF"/>
                  </a:gs>
                </a:gsLst>
                <a:lin ang="5400000" scaled="0"/>
              </a:gradFill>
            </a:endParaRPr>
          </a:p>
        </p:txBody>
      </p:sp>
      <p:sp>
        <p:nvSpPr>
          <p:cNvPr id="2" name="Slide Number Placeholder 1"/>
          <p:cNvSpPr>
            <a:spLocks noGrp="1"/>
          </p:cNvSpPr>
          <p:nvPr>
            <p:ph type="sldNum" sz="quarter" idx="11"/>
          </p:nvPr>
        </p:nvSpPr>
        <p:spPr/>
        <p:txBody>
          <a:bodyPr/>
          <a:lstStyle/>
          <a:p>
            <a:fld id="{71F47D9D-8D60-4698-A495-89D102E182A2}" type="slidenum">
              <a:rPr lang="nl-NL" smtClean="0"/>
              <a:pPr/>
              <a:t>8</a:t>
            </a:fld>
            <a:endParaRPr lang="nl-NL" dirty="0"/>
          </a:p>
        </p:txBody>
      </p:sp>
      <p:sp>
        <p:nvSpPr>
          <p:cNvPr id="4" name="Slide Number Placeholder 1"/>
          <p:cNvSpPr txBox="1">
            <a:spLocks/>
          </p:cNvSpPr>
          <p:nvPr/>
        </p:nvSpPr>
        <p:spPr>
          <a:xfrm>
            <a:off x="8415148" y="4935946"/>
            <a:ext cx="615714" cy="138500"/>
          </a:xfrm>
          <a:prstGeom prst="rect">
            <a:avLst/>
          </a:prstGeom>
        </p:spPr>
        <p:txBody>
          <a:bodyPr vert="horz" wrap="square" lIns="0" tIns="0" rIns="0" bIns="0" rtlCol="0" anchor="b" anchorCtr="0">
            <a:spAutoFit/>
          </a:bodyPr>
          <a:lstStyle>
            <a:defPPr>
              <a:defRPr lang="en-US"/>
            </a:defPPr>
            <a:lvl1pPr marL="0" algn="r" defTabSz="914400" rtl="0" eaLnBrk="1" latinLnBrk="0" hangingPunct="1">
              <a:defRPr lang="en-US" sz="900" kern="1200" smtClean="0">
                <a:gradFill>
                  <a:gsLst>
                    <a:gs pos="73333">
                      <a:srgbClr val="808080"/>
                    </a:gs>
                    <a:gs pos="38000">
                      <a:srgbClr val="808080"/>
                    </a:gs>
                  </a:gsLst>
                  <a:lin ang="5400000" scaled="0"/>
                </a:gra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F47D9D-8D60-4698-A495-89D102E182A2}" type="slidenum">
              <a:rPr lang="nl-NL" smtClean="0"/>
              <a:pPr/>
              <a:t>8</a:t>
            </a:fld>
            <a:endParaRPr lang="nl-NL" dirty="0"/>
          </a:p>
        </p:txBody>
      </p:sp>
      <p:pic>
        <p:nvPicPr>
          <p:cNvPr id="5" name="Picture 9"/>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5497933" y="2075293"/>
            <a:ext cx="572436" cy="3963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4" descr="C:\Users\ardjan.cieremans\AppData\Local\Microsoft\Windows\Temporary Internet Files\Content.IE5\PGGIP8PT\98953919[1].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29872" y="1379295"/>
            <a:ext cx="866128" cy="664634"/>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4"/>
          <p:cNvSpPr txBox="1">
            <a:spLocks/>
          </p:cNvSpPr>
          <p:nvPr/>
        </p:nvSpPr>
        <p:spPr>
          <a:xfrm>
            <a:off x="8415148" y="4935946"/>
            <a:ext cx="615714" cy="138500"/>
          </a:xfrm>
          <a:prstGeom prst="rect">
            <a:avLst/>
          </a:prstGeom>
        </p:spPr>
        <p:txBody>
          <a:bodyPr vert="horz" wrap="square" lIns="0" tIns="0" rIns="0" bIns="0" rtlCol="0" anchor="b" anchorCtr="0">
            <a:spAutoFit/>
          </a:bodyPr>
          <a:lstStyle>
            <a:defPPr>
              <a:defRPr lang="en-US"/>
            </a:defPPr>
            <a:lvl1pPr marL="0" algn="r" defTabSz="914400" rtl="0" eaLnBrk="1" latinLnBrk="0" hangingPunct="1">
              <a:defRPr lang="en-US" sz="900" kern="1200" smtClean="0">
                <a:gradFill>
                  <a:gsLst>
                    <a:gs pos="73333">
                      <a:srgbClr val="808080"/>
                    </a:gs>
                    <a:gs pos="38000">
                      <a:srgbClr val="808080"/>
                    </a:gs>
                  </a:gsLst>
                  <a:lin ang="5400000" scaled="0"/>
                </a:gra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F47D9D-8D60-4698-A495-89D102E182A2}" type="slidenum">
              <a:rPr lang="nl-NL" smtClean="0"/>
              <a:pPr/>
              <a:t>8</a:t>
            </a:fld>
            <a:endParaRPr lang="nl-NL" dirty="0"/>
          </a:p>
        </p:txBody>
      </p:sp>
      <p:sp>
        <p:nvSpPr>
          <p:cNvPr id="10" name="TextBox 9"/>
          <p:cNvSpPr txBox="1"/>
          <p:nvPr/>
        </p:nvSpPr>
        <p:spPr>
          <a:xfrm>
            <a:off x="885825" y="895350"/>
            <a:ext cx="7699257" cy="169277"/>
          </a:xfrm>
          <a:prstGeom prst="rect">
            <a:avLst/>
          </a:prstGeom>
          <a:noFill/>
        </p:spPr>
        <p:txBody>
          <a:bodyPr wrap="square" lIns="0" tIns="0" rIns="0" bIns="0" rtlCol="0">
            <a:spAutoFit/>
          </a:bodyPr>
          <a:lstStyle/>
          <a:p>
            <a:endParaRPr lang="nl-NL" sz="1100" b="1" dirty="0" smtClean="0"/>
          </a:p>
        </p:txBody>
      </p:sp>
      <p:sp>
        <p:nvSpPr>
          <p:cNvPr id="12" name="Chevron 11"/>
          <p:cNvSpPr/>
          <p:nvPr/>
        </p:nvSpPr>
        <p:spPr bwMode="auto">
          <a:xfrm flipH="1">
            <a:off x="983551" y="1948877"/>
            <a:ext cx="1219200" cy="685800"/>
          </a:xfrm>
          <a:prstGeom prst="chevron">
            <a:avLst/>
          </a:prstGeom>
          <a:solidFill>
            <a:schemeClr val="accent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45718" rIns="0" bIns="45718" numCol="1" rtlCol="0" anchor="ctr" anchorCtr="0" compatLnSpc="1">
            <a:prstTxWarp prst="textNoShape">
              <a:avLst/>
            </a:prstTxWarp>
          </a:bodyPr>
          <a:lstStyle/>
          <a:p>
            <a:pPr algn="ctr" defTabSz="914099" fontAlgn="base">
              <a:spcBef>
                <a:spcPct val="0"/>
              </a:spcBef>
              <a:spcAft>
                <a:spcPct val="0"/>
              </a:spcAft>
            </a:pPr>
            <a:r>
              <a:rPr lang="nl-NL" sz="1100" b="1" dirty="0" smtClean="0">
                <a:gradFill>
                  <a:gsLst>
                    <a:gs pos="0">
                      <a:srgbClr val="FFFFFF"/>
                    </a:gs>
                    <a:gs pos="100000">
                      <a:srgbClr val="FFFFFF"/>
                    </a:gs>
                  </a:gsLst>
                  <a:lin ang="5400000" scaled="0"/>
                </a:gradFill>
              </a:rPr>
              <a:t>Douane</a:t>
            </a:r>
            <a:endParaRPr lang="nl-NL" sz="1100" b="1" dirty="0">
              <a:gradFill>
                <a:gsLst>
                  <a:gs pos="0">
                    <a:srgbClr val="FFFFFF"/>
                  </a:gs>
                  <a:gs pos="100000">
                    <a:srgbClr val="FFFFFF"/>
                  </a:gs>
                </a:gsLst>
                <a:lin ang="5400000" scaled="0"/>
              </a:gradFill>
            </a:endParaRPr>
          </a:p>
        </p:txBody>
      </p:sp>
      <p:sp>
        <p:nvSpPr>
          <p:cNvPr id="13" name="Chevron 12"/>
          <p:cNvSpPr/>
          <p:nvPr/>
        </p:nvSpPr>
        <p:spPr bwMode="auto">
          <a:xfrm flipH="1">
            <a:off x="1897951" y="1948877"/>
            <a:ext cx="1295400" cy="685800"/>
          </a:xfrm>
          <a:prstGeom prst="chevron">
            <a:avLst/>
          </a:prstGeom>
          <a:solidFill>
            <a:schemeClr val="accent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45718" rIns="0" bIns="45718" numCol="1" rtlCol="0" anchor="ctr" anchorCtr="0" compatLnSpc="1">
            <a:prstTxWarp prst="textNoShape">
              <a:avLst/>
            </a:prstTxWarp>
          </a:bodyPr>
          <a:lstStyle/>
          <a:p>
            <a:pPr algn="ctr" defTabSz="914099" fontAlgn="base">
              <a:spcBef>
                <a:spcPct val="0"/>
              </a:spcBef>
              <a:spcAft>
                <a:spcPct val="0"/>
              </a:spcAft>
            </a:pPr>
            <a:r>
              <a:rPr lang="nl-NL" sz="1100" b="1" dirty="0" err="1" smtClean="0">
                <a:gradFill>
                  <a:gsLst>
                    <a:gs pos="0">
                      <a:srgbClr val="FFFFFF"/>
                    </a:gs>
                    <a:gs pos="100000">
                      <a:srgbClr val="FFFFFF"/>
                    </a:gs>
                  </a:gsLst>
                  <a:lin ang="5400000" scaled="0"/>
                </a:gradFill>
              </a:rPr>
              <a:t>After</a:t>
            </a:r>
            <a:endParaRPr lang="nl-NL" sz="1100" b="1" dirty="0" smtClean="0">
              <a:gradFill>
                <a:gsLst>
                  <a:gs pos="0">
                    <a:srgbClr val="FFFFFF"/>
                  </a:gs>
                  <a:gs pos="100000">
                    <a:srgbClr val="FFFFFF"/>
                  </a:gs>
                </a:gsLst>
                <a:lin ang="5400000" scaled="0"/>
              </a:gradFill>
            </a:endParaRPr>
          </a:p>
          <a:p>
            <a:pPr algn="ctr" defTabSz="914099" fontAlgn="base">
              <a:spcBef>
                <a:spcPct val="0"/>
              </a:spcBef>
              <a:spcAft>
                <a:spcPct val="0"/>
              </a:spcAft>
            </a:pPr>
            <a:r>
              <a:rPr lang="nl-NL" sz="1100" b="1" dirty="0" err="1" smtClean="0">
                <a:gradFill>
                  <a:gsLst>
                    <a:gs pos="0">
                      <a:srgbClr val="FFFFFF"/>
                    </a:gs>
                    <a:gs pos="100000">
                      <a:srgbClr val="FFFFFF"/>
                    </a:gs>
                  </a:gsLst>
                  <a:lin ang="5400000" scaled="0"/>
                </a:gradFill>
              </a:rPr>
              <a:t>Haulage</a:t>
            </a:r>
            <a:endParaRPr lang="nl-NL" sz="1100" b="1" dirty="0">
              <a:gradFill>
                <a:gsLst>
                  <a:gs pos="0">
                    <a:srgbClr val="FFFFFF"/>
                  </a:gs>
                  <a:gs pos="100000">
                    <a:srgbClr val="FFFFFF"/>
                  </a:gs>
                </a:gsLst>
                <a:lin ang="5400000" scaled="0"/>
              </a:gradFill>
            </a:endParaRPr>
          </a:p>
        </p:txBody>
      </p:sp>
      <p:sp>
        <p:nvSpPr>
          <p:cNvPr id="14" name="Chevron 13"/>
          <p:cNvSpPr/>
          <p:nvPr/>
        </p:nvSpPr>
        <p:spPr bwMode="auto">
          <a:xfrm flipH="1">
            <a:off x="2888551" y="1939352"/>
            <a:ext cx="1371600" cy="685800"/>
          </a:xfrm>
          <a:prstGeom prst="chevron">
            <a:avLst/>
          </a:prstGeom>
          <a:solidFill>
            <a:schemeClr val="accent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45718" rIns="0" bIns="45718" numCol="1" rtlCol="0" anchor="ctr" anchorCtr="0" compatLnSpc="1">
            <a:prstTxWarp prst="textNoShape">
              <a:avLst/>
            </a:prstTxWarp>
          </a:bodyPr>
          <a:lstStyle/>
          <a:p>
            <a:pPr algn="ctr" defTabSz="914099" fontAlgn="base">
              <a:spcBef>
                <a:spcPct val="0"/>
              </a:spcBef>
              <a:spcAft>
                <a:spcPct val="0"/>
              </a:spcAft>
            </a:pPr>
            <a:r>
              <a:rPr lang="nl-NL" sz="1100" b="1" dirty="0" smtClean="0">
                <a:gradFill>
                  <a:gsLst>
                    <a:gs pos="0">
                      <a:srgbClr val="FFFFFF"/>
                    </a:gs>
                    <a:gs pos="100000">
                      <a:srgbClr val="FFFFFF"/>
                    </a:gs>
                  </a:gsLst>
                  <a:lin ang="5400000" scaled="0"/>
                </a:gradFill>
              </a:rPr>
              <a:t>Inland Terminal Handling</a:t>
            </a:r>
            <a:endParaRPr lang="nl-NL" sz="1100" b="1" dirty="0">
              <a:gradFill>
                <a:gsLst>
                  <a:gs pos="0">
                    <a:srgbClr val="FFFFFF"/>
                  </a:gs>
                  <a:gs pos="100000">
                    <a:srgbClr val="FFFFFF"/>
                  </a:gs>
                </a:gsLst>
                <a:lin ang="5400000" scaled="0"/>
              </a:gradFill>
            </a:endParaRPr>
          </a:p>
        </p:txBody>
      </p:sp>
      <p:sp>
        <p:nvSpPr>
          <p:cNvPr id="15" name="Chevron 14"/>
          <p:cNvSpPr/>
          <p:nvPr/>
        </p:nvSpPr>
        <p:spPr bwMode="auto">
          <a:xfrm flipH="1">
            <a:off x="3955351" y="1948877"/>
            <a:ext cx="1295400" cy="685800"/>
          </a:xfrm>
          <a:prstGeom prst="chevron">
            <a:avLst/>
          </a:prstGeom>
          <a:solidFill>
            <a:schemeClr val="accent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45718" rIns="0" bIns="45718" numCol="1" rtlCol="0" anchor="ctr" anchorCtr="0" compatLnSpc="1">
            <a:prstTxWarp prst="textNoShape">
              <a:avLst/>
            </a:prstTxWarp>
          </a:bodyPr>
          <a:lstStyle/>
          <a:p>
            <a:pPr algn="ctr" defTabSz="914099" fontAlgn="base">
              <a:spcBef>
                <a:spcPct val="0"/>
              </a:spcBef>
              <a:spcAft>
                <a:spcPct val="0"/>
              </a:spcAft>
            </a:pPr>
            <a:r>
              <a:rPr lang="nl-NL" sz="1100" b="1" dirty="0" err="1" smtClean="0">
                <a:gradFill>
                  <a:gsLst>
                    <a:gs pos="0">
                      <a:srgbClr val="FFFFFF"/>
                    </a:gs>
                    <a:gs pos="100000">
                      <a:srgbClr val="FFFFFF"/>
                    </a:gs>
                  </a:gsLst>
                  <a:lin ang="5400000" scaled="0"/>
                </a:gradFill>
              </a:rPr>
              <a:t>Haulage</a:t>
            </a:r>
            <a:endParaRPr lang="nl-NL" sz="1100" b="1" dirty="0">
              <a:gradFill>
                <a:gsLst>
                  <a:gs pos="0">
                    <a:srgbClr val="FFFFFF"/>
                  </a:gs>
                  <a:gs pos="100000">
                    <a:srgbClr val="FFFFFF"/>
                  </a:gs>
                </a:gsLst>
                <a:lin ang="5400000" scaled="0"/>
              </a:gradFill>
            </a:endParaRPr>
          </a:p>
        </p:txBody>
      </p:sp>
      <p:sp>
        <p:nvSpPr>
          <p:cNvPr id="17" name="Chevron 16"/>
          <p:cNvSpPr/>
          <p:nvPr/>
        </p:nvSpPr>
        <p:spPr bwMode="auto">
          <a:xfrm flipH="1">
            <a:off x="6317551" y="1958402"/>
            <a:ext cx="1524000" cy="685800"/>
          </a:xfrm>
          <a:prstGeom prst="chevron">
            <a:avLst/>
          </a:prstGeom>
          <a:solidFill>
            <a:schemeClr val="accent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45718" rIns="0" bIns="45718" numCol="1" rtlCol="0" anchor="ctr" anchorCtr="0" compatLnSpc="1">
            <a:prstTxWarp prst="textNoShape">
              <a:avLst/>
            </a:prstTxWarp>
          </a:bodyPr>
          <a:lstStyle/>
          <a:p>
            <a:pPr algn="ctr" defTabSz="914099" fontAlgn="base">
              <a:spcBef>
                <a:spcPct val="0"/>
              </a:spcBef>
              <a:spcAft>
                <a:spcPct val="0"/>
              </a:spcAft>
            </a:pPr>
            <a:r>
              <a:rPr lang="nl-NL" sz="1100" b="1" dirty="0" err="1" smtClean="0">
                <a:gradFill>
                  <a:gsLst>
                    <a:gs pos="0">
                      <a:srgbClr val="FFFFFF"/>
                    </a:gs>
                    <a:gs pos="100000">
                      <a:srgbClr val="FFFFFF"/>
                    </a:gs>
                  </a:gsLst>
                  <a:lin ang="5400000" scaled="0"/>
                </a:gradFill>
              </a:rPr>
              <a:t>Deepsea</a:t>
            </a:r>
            <a:r>
              <a:rPr lang="nl-NL" sz="1100" b="1" dirty="0" smtClean="0">
                <a:gradFill>
                  <a:gsLst>
                    <a:gs pos="0">
                      <a:srgbClr val="FFFFFF"/>
                    </a:gs>
                    <a:gs pos="100000">
                      <a:srgbClr val="FFFFFF"/>
                    </a:gs>
                  </a:gsLst>
                  <a:lin ang="5400000" scaled="0"/>
                </a:gradFill>
              </a:rPr>
              <a:t> Transport</a:t>
            </a:r>
            <a:endParaRPr lang="nl-NL" sz="1100" b="1" dirty="0">
              <a:gradFill>
                <a:gsLst>
                  <a:gs pos="0">
                    <a:srgbClr val="FFFFFF"/>
                  </a:gs>
                  <a:gs pos="100000">
                    <a:srgbClr val="FFFFFF"/>
                  </a:gs>
                </a:gsLst>
                <a:lin ang="5400000" scaled="0"/>
              </a:gradFill>
            </a:endParaRPr>
          </a:p>
        </p:txBody>
      </p:sp>
      <p:sp>
        <p:nvSpPr>
          <p:cNvPr id="18" name="Chevron 17"/>
          <p:cNvSpPr/>
          <p:nvPr/>
        </p:nvSpPr>
        <p:spPr bwMode="auto">
          <a:xfrm flipH="1">
            <a:off x="7536751" y="1958402"/>
            <a:ext cx="1524000" cy="685800"/>
          </a:xfrm>
          <a:prstGeom prst="chevron">
            <a:avLst/>
          </a:prstGeom>
          <a:solidFill>
            <a:schemeClr val="accent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45718" rIns="0" bIns="45718" numCol="1" rtlCol="0" anchor="ctr" anchorCtr="0" compatLnSpc="1">
            <a:prstTxWarp prst="textNoShape">
              <a:avLst/>
            </a:prstTxWarp>
          </a:bodyPr>
          <a:lstStyle/>
          <a:p>
            <a:pPr algn="ctr" defTabSz="914099" fontAlgn="base">
              <a:spcBef>
                <a:spcPct val="0"/>
              </a:spcBef>
              <a:spcAft>
                <a:spcPct val="0"/>
              </a:spcAft>
            </a:pPr>
            <a:r>
              <a:rPr lang="nl-NL" sz="1100" b="1" dirty="0" smtClean="0">
                <a:gradFill>
                  <a:gsLst>
                    <a:gs pos="0">
                      <a:srgbClr val="FFFFFF"/>
                    </a:gs>
                    <a:gs pos="100000">
                      <a:srgbClr val="FFFFFF"/>
                    </a:gs>
                  </a:gsLst>
                  <a:lin ang="5400000" scaled="0"/>
                </a:gradFill>
              </a:rPr>
              <a:t>Bestemming</a:t>
            </a:r>
            <a:endParaRPr lang="nl-NL" sz="1100" b="1" dirty="0">
              <a:gradFill>
                <a:gsLst>
                  <a:gs pos="0">
                    <a:srgbClr val="FFFFFF"/>
                  </a:gs>
                  <a:gs pos="100000">
                    <a:srgbClr val="FFFFFF"/>
                  </a:gs>
                </a:gsLst>
                <a:lin ang="5400000" scaled="0"/>
              </a:gradFill>
            </a:endParaRPr>
          </a:p>
        </p:txBody>
      </p:sp>
      <p:pic>
        <p:nvPicPr>
          <p:cNvPr id="19"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3951" y="1647825"/>
            <a:ext cx="609600" cy="2248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6"/>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3383851" y="1577402"/>
            <a:ext cx="552450" cy="323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12" descr="C:\Users\ardjan.cieremans\AppData\Local\Microsoft\Windows\Temporary Internet Files\Content.IE5\U8T5CXCD\molumen-world-map-1[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17701" y="1075465"/>
            <a:ext cx="1520409" cy="8382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8" descr="C:\Users\ardjan.cieremans\AppData\Local\Microsoft\Windows\Temporary Internet Files\Content.IE5\DDFQ89F9\container-158362_640[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41351" y="1396427"/>
            <a:ext cx="13716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0" descr="http://www.hiwtc.com/photo/products/7/06/54/65446.jpg"/>
          <p:cNvPicPr>
            <a:picLocks noChangeAspect="1" noChangeArrowheads="1"/>
          </p:cNvPicPr>
          <p:nvPr/>
        </p:nvPicPr>
        <p:blipFill>
          <a:blip r:embed="rId8" cstate="print">
            <a:clrChange>
              <a:clrFrom>
                <a:srgbClr val="FFFFFB"/>
              </a:clrFrom>
              <a:clrTo>
                <a:srgbClr val="FFFFFB">
                  <a:alpha val="0"/>
                </a:srgbClr>
              </a:clrTo>
            </a:clrChange>
            <a:extLst>
              <a:ext uri="{28A0092B-C50C-407E-A947-70E740481C1C}">
                <a14:useLocalDpi xmlns:a14="http://schemas.microsoft.com/office/drawing/2010/main" val="0"/>
              </a:ext>
            </a:extLst>
          </a:blip>
          <a:srcRect/>
          <a:stretch>
            <a:fillRect/>
          </a:stretch>
        </p:blipFill>
        <p:spPr bwMode="auto">
          <a:xfrm>
            <a:off x="2888551" y="1483166"/>
            <a:ext cx="385121" cy="38576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http://www.binnenvaart.be/nl/binnenvaartinfo/images/08schepen_grootcontainer.gif"/>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80737" y="1647263"/>
            <a:ext cx="1141413" cy="42803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92545" y="1488943"/>
            <a:ext cx="370338" cy="36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7" descr="http://www.art-saloon.ru/big/item_5769.jpg"/>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2126551" y="1596553"/>
            <a:ext cx="632772" cy="237922"/>
          </a:xfrm>
          <a:prstGeom prst="rect">
            <a:avLst/>
          </a:prstGeom>
          <a:noFill/>
          <a:extLst>
            <a:ext uri="{909E8E84-426E-40DD-AFC4-6F175D3DCCD1}">
              <a14:hiddenFill xmlns:a14="http://schemas.microsoft.com/office/drawing/2010/main">
                <a:solidFill>
                  <a:srgbClr val="FFFFFF"/>
                </a:solidFill>
              </a14:hiddenFill>
            </a:ext>
          </a:extLst>
        </p:spPr>
      </p:pic>
      <p:sp>
        <p:nvSpPr>
          <p:cNvPr id="27" name="Title 12"/>
          <p:cNvSpPr txBox="1">
            <a:spLocks/>
          </p:cNvSpPr>
          <p:nvPr/>
        </p:nvSpPr>
        <p:spPr>
          <a:xfrm>
            <a:off x="376211" y="361950"/>
            <a:ext cx="8371083" cy="457048"/>
          </a:xfrm>
          <a:prstGeom prst="rect">
            <a:avLst/>
          </a:prstGeom>
        </p:spPr>
        <p:txBody>
          <a:bodyPr/>
          <a:lstStyle>
            <a:lvl1pPr algn="l" defTabSz="685624" rtl="0" eaLnBrk="1" latinLnBrk="0" hangingPunct="1">
              <a:lnSpc>
                <a:spcPct val="90000"/>
              </a:lnSpc>
              <a:spcBef>
                <a:spcPct val="0"/>
              </a:spcBef>
              <a:buNone/>
              <a:defRPr lang="en-US" sz="3300" b="0" kern="1200" cap="none" spc="-75"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nl-NL" dirty="0" smtClean="0"/>
              <a:t>Proces analyse - Import</a:t>
            </a:r>
            <a:endParaRPr lang="nl-NL" dirty="0"/>
          </a:p>
        </p:txBody>
      </p:sp>
      <p:sp>
        <p:nvSpPr>
          <p:cNvPr id="28" name="TextBox 27"/>
          <p:cNvSpPr txBox="1"/>
          <p:nvPr/>
        </p:nvSpPr>
        <p:spPr>
          <a:xfrm>
            <a:off x="113163" y="2966176"/>
            <a:ext cx="8077200" cy="1723549"/>
          </a:xfrm>
          <a:prstGeom prst="rect">
            <a:avLst/>
          </a:prstGeom>
          <a:noFill/>
        </p:spPr>
        <p:txBody>
          <a:bodyPr wrap="square" lIns="0" tIns="0" rIns="0" bIns="0" rtlCol="0">
            <a:spAutoFit/>
          </a:bodyPr>
          <a:lstStyle/>
          <a:p>
            <a:pPr lvl="1"/>
            <a:endParaRPr lang="nl-NL" sz="1600" dirty="0" smtClean="0">
              <a:gradFill>
                <a:gsLst>
                  <a:gs pos="0">
                    <a:schemeClr val="tx1"/>
                  </a:gs>
                  <a:gs pos="86000">
                    <a:schemeClr val="tx1"/>
                  </a:gs>
                </a:gsLst>
                <a:lin ang="5400000" scaled="0"/>
              </a:gradFill>
            </a:endParaRPr>
          </a:p>
          <a:p>
            <a:pPr marL="285750" indent="-285750">
              <a:buFontTx/>
              <a:buChar char="-"/>
            </a:pPr>
            <a:r>
              <a:rPr lang="nl-NL" sz="1600" dirty="0" smtClean="0"/>
              <a:t>Focus op planning van de </a:t>
            </a:r>
            <a:r>
              <a:rPr lang="nl-NL" sz="1600" dirty="0" err="1" smtClean="0"/>
              <a:t>deepsea</a:t>
            </a:r>
            <a:r>
              <a:rPr lang="nl-NL" sz="1600" dirty="0" smtClean="0"/>
              <a:t> carrier.</a:t>
            </a:r>
          </a:p>
          <a:p>
            <a:pPr marL="285750" indent="-285750">
              <a:buFontTx/>
              <a:buChar char="-"/>
            </a:pPr>
            <a:r>
              <a:rPr lang="nl-NL" sz="1600" dirty="0" smtClean="0"/>
              <a:t>Inschatting wanneer lading op de terminal beschikbaar is op basis van ETD.</a:t>
            </a:r>
          </a:p>
          <a:p>
            <a:pPr marL="285750" indent="-285750">
              <a:buFontTx/>
              <a:buChar char="-"/>
            </a:pPr>
            <a:r>
              <a:rPr lang="nl-NL" sz="1600" dirty="0" smtClean="0"/>
              <a:t>Plannen vervolgtransport vooral truck</a:t>
            </a:r>
            <a:endParaRPr lang="nl-NL" sz="1600" dirty="0" smtClean="0"/>
          </a:p>
          <a:p>
            <a:pPr marL="742950" lvl="1" indent="-285750">
              <a:buFont typeface="Arial" panose="020B0604020202020204" pitchFamily="34" charset="0"/>
              <a:buChar char="•"/>
            </a:pPr>
            <a:endParaRPr lang="nl-NL" sz="1600" dirty="0" smtClean="0">
              <a:gradFill>
                <a:gsLst>
                  <a:gs pos="0">
                    <a:schemeClr val="tx1"/>
                  </a:gs>
                  <a:gs pos="86000">
                    <a:schemeClr val="tx1"/>
                  </a:gs>
                </a:gsLst>
                <a:lin ang="5400000" scaled="0"/>
              </a:gradFill>
            </a:endParaRPr>
          </a:p>
          <a:p>
            <a:pPr marL="742950" lvl="1" indent="-285750">
              <a:buFont typeface="Arial" panose="020B0604020202020204" pitchFamily="34" charset="0"/>
              <a:buChar char="•"/>
            </a:pPr>
            <a:endParaRPr lang="nl-NL" sz="1600" dirty="0" smtClean="0">
              <a:gradFill>
                <a:gsLst>
                  <a:gs pos="0">
                    <a:schemeClr val="tx1"/>
                  </a:gs>
                  <a:gs pos="86000">
                    <a:schemeClr val="tx1"/>
                  </a:gs>
                </a:gsLst>
                <a:lin ang="5400000" scaled="0"/>
              </a:gradFill>
            </a:endParaRPr>
          </a:p>
          <a:p>
            <a:pPr marL="742950" lvl="1" indent="-285750">
              <a:buFont typeface="Arial" panose="020B0604020202020204" pitchFamily="34" charset="0"/>
              <a:buChar char="•"/>
            </a:pPr>
            <a:endParaRPr lang="nl-NL" sz="1600" dirty="0" smtClean="0">
              <a:gradFill>
                <a:gsLst>
                  <a:gs pos="0">
                    <a:schemeClr val="tx1"/>
                  </a:gs>
                  <a:gs pos="86000">
                    <a:schemeClr val="tx1"/>
                  </a:gs>
                </a:gsLst>
                <a:lin ang="5400000" scaled="0"/>
              </a:gradFill>
            </a:endParaRPr>
          </a:p>
        </p:txBody>
      </p:sp>
      <p:sp>
        <p:nvSpPr>
          <p:cNvPr id="30" name="Chevron 29"/>
          <p:cNvSpPr/>
          <p:nvPr/>
        </p:nvSpPr>
        <p:spPr bwMode="auto">
          <a:xfrm flipH="1">
            <a:off x="990600" y="1958402"/>
            <a:ext cx="1219200" cy="685800"/>
          </a:xfrm>
          <a:prstGeom prst="chevron">
            <a:avLst/>
          </a:prstGeom>
          <a:solidFill>
            <a:schemeClr val="accent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45718" rIns="0" bIns="45718" numCol="1" rtlCol="0" anchor="ctr" anchorCtr="0" compatLnSpc="1">
            <a:prstTxWarp prst="textNoShape">
              <a:avLst/>
            </a:prstTxWarp>
          </a:bodyPr>
          <a:lstStyle/>
          <a:p>
            <a:pPr algn="ctr" defTabSz="914099" fontAlgn="base">
              <a:spcBef>
                <a:spcPct val="0"/>
              </a:spcBef>
              <a:spcAft>
                <a:spcPct val="0"/>
              </a:spcAft>
            </a:pPr>
            <a:r>
              <a:rPr lang="nl-NL" sz="1100" b="1" dirty="0" smtClean="0">
                <a:gradFill>
                  <a:gsLst>
                    <a:gs pos="0">
                      <a:srgbClr val="FFFFFF"/>
                    </a:gs>
                    <a:gs pos="100000">
                      <a:srgbClr val="FFFFFF"/>
                    </a:gs>
                  </a:gsLst>
                  <a:lin ang="5400000" scaled="0"/>
                </a:gradFill>
              </a:rPr>
              <a:t>Douane</a:t>
            </a:r>
            <a:endParaRPr lang="nl-NL" sz="1100" b="1" dirty="0">
              <a:gradFill>
                <a:gsLst>
                  <a:gs pos="0">
                    <a:srgbClr val="FFFFFF"/>
                  </a:gs>
                  <a:gs pos="100000">
                    <a:srgbClr val="FFFFFF"/>
                  </a:gs>
                </a:gsLst>
                <a:lin ang="5400000" scaled="0"/>
              </a:gradFill>
            </a:endParaRPr>
          </a:p>
        </p:txBody>
      </p:sp>
      <p:sp>
        <p:nvSpPr>
          <p:cNvPr id="31" name="Chevron 30"/>
          <p:cNvSpPr/>
          <p:nvPr/>
        </p:nvSpPr>
        <p:spPr bwMode="auto">
          <a:xfrm flipH="1">
            <a:off x="2895600" y="1948877"/>
            <a:ext cx="1371600" cy="685800"/>
          </a:xfrm>
          <a:prstGeom prst="chevron">
            <a:avLst/>
          </a:prstGeom>
          <a:solidFill>
            <a:schemeClr val="accent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45718" rIns="0" bIns="45718" numCol="1" rtlCol="0" anchor="ctr" anchorCtr="0" compatLnSpc="1">
            <a:prstTxWarp prst="textNoShape">
              <a:avLst/>
            </a:prstTxWarp>
          </a:bodyPr>
          <a:lstStyle/>
          <a:p>
            <a:pPr algn="ctr" defTabSz="914099" fontAlgn="base">
              <a:spcBef>
                <a:spcPct val="0"/>
              </a:spcBef>
              <a:spcAft>
                <a:spcPct val="0"/>
              </a:spcAft>
            </a:pPr>
            <a:r>
              <a:rPr lang="nl-NL" sz="1100" b="1" dirty="0" smtClean="0">
                <a:gradFill>
                  <a:gsLst>
                    <a:gs pos="0">
                      <a:srgbClr val="FFFFFF"/>
                    </a:gs>
                    <a:gs pos="100000">
                      <a:srgbClr val="FFFFFF"/>
                    </a:gs>
                  </a:gsLst>
                  <a:lin ang="5400000" scaled="0"/>
                </a:gradFill>
              </a:rPr>
              <a:t>Inland Terminal Handling</a:t>
            </a:r>
            <a:endParaRPr lang="nl-NL" sz="1100" b="1" dirty="0">
              <a:gradFill>
                <a:gsLst>
                  <a:gs pos="0">
                    <a:srgbClr val="FFFFFF"/>
                  </a:gs>
                  <a:gs pos="100000">
                    <a:srgbClr val="FFFFFF"/>
                  </a:gs>
                </a:gsLst>
                <a:lin ang="5400000" scaled="0"/>
              </a:gradFill>
            </a:endParaRPr>
          </a:p>
        </p:txBody>
      </p:sp>
      <p:sp>
        <p:nvSpPr>
          <p:cNvPr id="34" name="Chevron 33"/>
          <p:cNvSpPr/>
          <p:nvPr/>
        </p:nvSpPr>
        <p:spPr bwMode="auto">
          <a:xfrm flipH="1">
            <a:off x="6324600" y="1967927"/>
            <a:ext cx="1524000" cy="685800"/>
          </a:xfrm>
          <a:prstGeom prst="chevron">
            <a:avLst/>
          </a:prstGeom>
          <a:solidFill>
            <a:schemeClr val="accent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45718" rIns="0" bIns="45718" numCol="1" rtlCol="0" anchor="ctr" anchorCtr="0" compatLnSpc="1">
            <a:prstTxWarp prst="textNoShape">
              <a:avLst/>
            </a:prstTxWarp>
          </a:bodyPr>
          <a:lstStyle/>
          <a:p>
            <a:pPr algn="ctr" defTabSz="914099" fontAlgn="base">
              <a:spcBef>
                <a:spcPct val="0"/>
              </a:spcBef>
              <a:spcAft>
                <a:spcPct val="0"/>
              </a:spcAft>
            </a:pPr>
            <a:r>
              <a:rPr lang="nl-NL" sz="1100" b="1" dirty="0" err="1" smtClean="0">
                <a:gradFill>
                  <a:gsLst>
                    <a:gs pos="0">
                      <a:srgbClr val="FFFFFF"/>
                    </a:gs>
                    <a:gs pos="100000">
                      <a:srgbClr val="FFFFFF"/>
                    </a:gs>
                  </a:gsLst>
                  <a:lin ang="5400000" scaled="0"/>
                </a:gradFill>
              </a:rPr>
              <a:t>Deepsea</a:t>
            </a:r>
            <a:r>
              <a:rPr lang="nl-NL" sz="1100" b="1" dirty="0" smtClean="0">
                <a:gradFill>
                  <a:gsLst>
                    <a:gs pos="0">
                      <a:srgbClr val="FFFFFF"/>
                    </a:gs>
                    <a:gs pos="100000">
                      <a:srgbClr val="FFFFFF"/>
                    </a:gs>
                  </a:gsLst>
                  <a:lin ang="5400000" scaled="0"/>
                </a:gradFill>
              </a:rPr>
              <a:t> Transport</a:t>
            </a:r>
            <a:endParaRPr lang="nl-NL" sz="1100" b="1" dirty="0">
              <a:gradFill>
                <a:gsLst>
                  <a:gs pos="0">
                    <a:srgbClr val="FFFFFF"/>
                  </a:gs>
                  <a:gs pos="100000">
                    <a:srgbClr val="FFFFFF"/>
                  </a:gs>
                </a:gsLst>
                <a:lin ang="5400000" scaled="0"/>
              </a:gradFill>
            </a:endParaRPr>
          </a:p>
        </p:txBody>
      </p:sp>
      <p:sp>
        <p:nvSpPr>
          <p:cNvPr id="35" name="Chevron 34"/>
          <p:cNvSpPr/>
          <p:nvPr/>
        </p:nvSpPr>
        <p:spPr bwMode="auto">
          <a:xfrm flipH="1">
            <a:off x="7543800" y="1967927"/>
            <a:ext cx="1524000" cy="685800"/>
          </a:xfrm>
          <a:prstGeom prst="chevron">
            <a:avLst/>
          </a:prstGeom>
          <a:solidFill>
            <a:schemeClr val="accent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45718" rIns="0" bIns="45718" numCol="1" rtlCol="0" anchor="ctr" anchorCtr="0" compatLnSpc="1">
            <a:prstTxWarp prst="textNoShape">
              <a:avLst/>
            </a:prstTxWarp>
          </a:bodyPr>
          <a:lstStyle/>
          <a:p>
            <a:pPr algn="ctr" defTabSz="914099" fontAlgn="base">
              <a:spcBef>
                <a:spcPct val="0"/>
              </a:spcBef>
              <a:spcAft>
                <a:spcPct val="0"/>
              </a:spcAft>
            </a:pPr>
            <a:r>
              <a:rPr lang="nl-NL" sz="1100" b="1" dirty="0" smtClean="0">
                <a:gradFill>
                  <a:gsLst>
                    <a:gs pos="0">
                      <a:srgbClr val="FFFFFF"/>
                    </a:gs>
                    <a:gs pos="100000">
                      <a:srgbClr val="FFFFFF"/>
                    </a:gs>
                  </a:gsLst>
                  <a:lin ang="5400000" scaled="0"/>
                </a:gradFill>
              </a:rPr>
              <a:t>Bestemming</a:t>
            </a:r>
            <a:endParaRPr lang="nl-NL" sz="1100" b="1" dirty="0">
              <a:gradFill>
                <a:gsLst>
                  <a:gs pos="0">
                    <a:srgbClr val="FFFFFF"/>
                  </a:gs>
                  <a:gs pos="100000">
                    <a:srgbClr val="FFFFFF"/>
                  </a:gs>
                </a:gsLst>
                <a:lin ang="5400000" scaled="0"/>
              </a:gradFill>
            </a:endParaRPr>
          </a:p>
        </p:txBody>
      </p:sp>
      <p:sp>
        <p:nvSpPr>
          <p:cNvPr id="36" name="Chevron 35"/>
          <p:cNvSpPr/>
          <p:nvPr/>
        </p:nvSpPr>
        <p:spPr bwMode="auto">
          <a:xfrm flipH="1">
            <a:off x="-7049" y="1948877"/>
            <a:ext cx="1299594" cy="685800"/>
          </a:xfrm>
          <a:prstGeom prst="chevron">
            <a:avLst/>
          </a:prstGeom>
          <a:solidFill>
            <a:schemeClr val="accent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45718" rIns="0" bIns="45718" numCol="1" rtlCol="0" anchor="ctr" anchorCtr="0" compatLnSpc="1">
            <a:prstTxWarp prst="textNoShape">
              <a:avLst/>
            </a:prstTxWarp>
          </a:bodyPr>
          <a:lstStyle/>
          <a:p>
            <a:pPr algn="ctr" defTabSz="914099" fontAlgn="base">
              <a:spcBef>
                <a:spcPct val="0"/>
              </a:spcBef>
              <a:spcAft>
                <a:spcPct val="0"/>
              </a:spcAft>
            </a:pPr>
            <a:r>
              <a:rPr lang="nl-NL" sz="1100" b="1" dirty="0" smtClean="0">
                <a:gradFill>
                  <a:gsLst>
                    <a:gs pos="0">
                      <a:srgbClr val="FFFFFF"/>
                    </a:gs>
                    <a:gs pos="100000">
                      <a:srgbClr val="FFFFFF"/>
                    </a:gs>
                  </a:gsLst>
                  <a:lin ang="5400000" scaled="0"/>
                </a:gradFill>
              </a:rPr>
              <a:t>Verlader</a:t>
            </a:r>
            <a:endParaRPr lang="nl-NL" sz="1100" b="1" dirty="0">
              <a:gradFill>
                <a:gsLst>
                  <a:gs pos="0">
                    <a:srgbClr val="FFFFFF"/>
                  </a:gs>
                  <a:gs pos="100000">
                    <a:srgbClr val="FFFFFF"/>
                  </a:gs>
                </a:gsLst>
                <a:lin ang="5400000" scaled="0"/>
              </a:gradFill>
            </a:endParaRPr>
          </a:p>
        </p:txBody>
      </p:sp>
      <p:sp>
        <p:nvSpPr>
          <p:cNvPr id="37" name="Rectangle 36"/>
          <p:cNvSpPr/>
          <p:nvPr/>
        </p:nvSpPr>
        <p:spPr bwMode="auto">
          <a:xfrm>
            <a:off x="-7049" y="1929827"/>
            <a:ext cx="340424" cy="819150"/>
          </a:xfrm>
          <a:prstGeom prst="rect">
            <a:avLst/>
          </a:prstGeom>
          <a:solidFill>
            <a:schemeClr val="tx1">
              <a:lumMod val="10000"/>
              <a:lumOff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33" name="Chevron 32"/>
          <p:cNvSpPr/>
          <p:nvPr/>
        </p:nvSpPr>
        <p:spPr bwMode="auto">
          <a:xfrm flipH="1">
            <a:off x="4953000" y="1967927"/>
            <a:ext cx="1676400" cy="685800"/>
          </a:xfrm>
          <a:prstGeom prst="chevron">
            <a:avLst/>
          </a:prstGeom>
          <a:solidFill>
            <a:schemeClr val="accent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45718" rIns="0" bIns="45718" numCol="1" rtlCol="0" anchor="ctr" anchorCtr="0" compatLnSpc="1">
            <a:prstTxWarp prst="textNoShape">
              <a:avLst/>
            </a:prstTxWarp>
          </a:bodyPr>
          <a:lstStyle/>
          <a:p>
            <a:pPr algn="ctr" defTabSz="914099" fontAlgn="base">
              <a:spcBef>
                <a:spcPct val="0"/>
              </a:spcBef>
              <a:spcAft>
                <a:spcPct val="0"/>
              </a:spcAft>
            </a:pPr>
            <a:r>
              <a:rPr lang="nl-NL" sz="1100" b="1" dirty="0" err="1" smtClean="0">
                <a:gradFill>
                  <a:gsLst>
                    <a:gs pos="0">
                      <a:srgbClr val="FFFFFF"/>
                    </a:gs>
                    <a:gs pos="100000">
                      <a:srgbClr val="FFFFFF"/>
                    </a:gs>
                  </a:gsLst>
                  <a:lin ang="5400000" scaled="0"/>
                </a:gradFill>
              </a:rPr>
              <a:t>Deep</a:t>
            </a:r>
            <a:r>
              <a:rPr lang="nl-NL" sz="1100" b="1" dirty="0" smtClean="0">
                <a:gradFill>
                  <a:gsLst>
                    <a:gs pos="0">
                      <a:srgbClr val="FFFFFF"/>
                    </a:gs>
                    <a:gs pos="100000">
                      <a:srgbClr val="FFFFFF"/>
                    </a:gs>
                  </a:gsLst>
                  <a:lin ang="5400000" scaled="0"/>
                </a:gradFill>
              </a:rPr>
              <a:t> Sea Terminal Handling</a:t>
            </a:r>
            <a:endParaRPr lang="nl-NL" sz="1100" b="1" dirty="0">
              <a:gradFill>
                <a:gsLst>
                  <a:gs pos="0">
                    <a:srgbClr val="FFFFFF"/>
                  </a:gs>
                  <a:gs pos="100000">
                    <a:srgbClr val="FFFFFF"/>
                  </a:gs>
                </a:gsLst>
                <a:lin ang="5400000" scaled="0"/>
              </a:gradFill>
            </a:endParaRPr>
          </a:p>
        </p:txBody>
      </p:sp>
      <p:sp>
        <p:nvSpPr>
          <p:cNvPr id="32" name="Chevron 31"/>
          <p:cNvSpPr/>
          <p:nvPr/>
        </p:nvSpPr>
        <p:spPr bwMode="auto">
          <a:xfrm flipH="1">
            <a:off x="3962400" y="1958402"/>
            <a:ext cx="1295400" cy="685800"/>
          </a:xfrm>
          <a:prstGeom prst="chevron">
            <a:avLst/>
          </a:prstGeom>
          <a:solidFill>
            <a:schemeClr val="accent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45718" rIns="0" bIns="45718" numCol="1" rtlCol="0" anchor="ctr" anchorCtr="0" compatLnSpc="1">
            <a:prstTxWarp prst="textNoShape">
              <a:avLst/>
            </a:prstTxWarp>
          </a:bodyPr>
          <a:lstStyle/>
          <a:p>
            <a:pPr algn="ctr" defTabSz="914099" fontAlgn="base">
              <a:spcBef>
                <a:spcPct val="0"/>
              </a:spcBef>
              <a:spcAft>
                <a:spcPct val="0"/>
              </a:spcAft>
            </a:pPr>
            <a:r>
              <a:rPr lang="nl-NL" sz="1100" b="1" dirty="0" err="1" smtClean="0">
                <a:gradFill>
                  <a:gsLst>
                    <a:gs pos="0">
                      <a:srgbClr val="FFFFFF"/>
                    </a:gs>
                    <a:gs pos="100000">
                      <a:srgbClr val="FFFFFF"/>
                    </a:gs>
                  </a:gsLst>
                  <a:lin ang="5400000" scaled="0"/>
                </a:gradFill>
              </a:rPr>
              <a:t>Haulage</a:t>
            </a:r>
            <a:endParaRPr lang="nl-NL" sz="1100" b="1" dirty="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2786313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71F47D9D-8D60-4698-A495-89D102E182A2}" type="slidenum">
              <a:rPr lang="nl-NL" smtClean="0"/>
              <a:pPr/>
              <a:t>9</a:t>
            </a:fld>
            <a:endParaRPr lang="nl-NL" dirty="0"/>
          </a:p>
        </p:txBody>
      </p:sp>
      <p:sp>
        <p:nvSpPr>
          <p:cNvPr id="3" name="Slide Number Placeholder 1"/>
          <p:cNvSpPr txBox="1">
            <a:spLocks/>
          </p:cNvSpPr>
          <p:nvPr/>
        </p:nvSpPr>
        <p:spPr>
          <a:xfrm>
            <a:off x="8415148" y="4935946"/>
            <a:ext cx="615714" cy="138500"/>
          </a:xfrm>
          <a:prstGeom prst="rect">
            <a:avLst/>
          </a:prstGeom>
        </p:spPr>
        <p:txBody>
          <a:bodyPr vert="horz" wrap="square" lIns="0" tIns="0" rIns="0" bIns="0" rtlCol="0" anchor="b" anchorCtr="0">
            <a:spAutoFit/>
          </a:bodyPr>
          <a:lstStyle>
            <a:defPPr>
              <a:defRPr lang="en-US"/>
            </a:defPPr>
            <a:lvl1pPr marL="0" algn="r" defTabSz="914400" rtl="0" eaLnBrk="1" latinLnBrk="0" hangingPunct="1">
              <a:defRPr lang="en-US" sz="900" kern="1200" smtClean="0">
                <a:gradFill>
                  <a:gsLst>
                    <a:gs pos="73333">
                      <a:srgbClr val="808080"/>
                    </a:gs>
                    <a:gs pos="38000">
                      <a:srgbClr val="808080"/>
                    </a:gs>
                  </a:gsLst>
                  <a:lin ang="5400000" scaled="0"/>
                </a:gra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F47D9D-8D60-4698-A495-89D102E182A2}" type="slidenum">
              <a:rPr lang="nl-NL" smtClean="0"/>
              <a:pPr/>
              <a:t>9</a:t>
            </a:fld>
            <a:endParaRPr lang="nl-NL" dirty="0"/>
          </a:p>
        </p:txBody>
      </p:sp>
      <p:sp>
        <p:nvSpPr>
          <p:cNvPr id="4" name="Slide Number Placeholder 1"/>
          <p:cNvSpPr txBox="1">
            <a:spLocks/>
          </p:cNvSpPr>
          <p:nvPr/>
        </p:nvSpPr>
        <p:spPr>
          <a:xfrm>
            <a:off x="8415148" y="4935946"/>
            <a:ext cx="615714" cy="138500"/>
          </a:xfrm>
          <a:prstGeom prst="rect">
            <a:avLst/>
          </a:prstGeom>
        </p:spPr>
        <p:txBody>
          <a:bodyPr vert="horz" wrap="square" lIns="0" tIns="0" rIns="0" bIns="0" rtlCol="0" anchor="b" anchorCtr="0">
            <a:spAutoFit/>
          </a:bodyPr>
          <a:lstStyle>
            <a:defPPr>
              <a:defRPr lang="en-US"/>
            </a:defPPr>
            <a:lvl1pPr marL="0" algn="r" defTabSz="914400" rtl="0" eaLnBrk="1" latinLnBrk="0" hangingPunct="1">
              <a:defRPr lang="en-US" sz="900" kern="1200" smtClean="0">
                <a:gradFill>
                  <a:gsLst>
                    <a:gs pos="73333">
                      <a:srgbClr val="808080"/>
                    </a:gs>
                    <a:gs pos="38000">
                      <a:srgbClr val="808080"/>
                    </a:gs>
                  </a:gsLst>
                  <a:lin ang="5400000" scaled="0"/>
                </a:gra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F47D9D-8D60-4698-A495-89D102E182A2}" type="slidenum">
              <a:rPr lang="nl-NL" smtClean="0"/>
              <a:pPr/>
              <a:t>9</a:t>
            </a:fld>
            <a:endParaRPr lang="nl-NL" dirty="0"/>
          </a:p>
        </p:txBody>
      </p:sp>
      <p:sp>
        <p:nvSpPr>
          <p:cNvPr id="6" name="Rectangle 5"/>
          <p:cNvSpPr/>
          <p:nvPr/>
        </p:nvSpPr>
        <p:spPr bwMode="auto">
          <a:xfrm>
            <a:off x="0" y="895350"/>
            <a:ext cx="9144000" cy="4248150"/>
          </a:xfrm>
          <a:prstGeom prst="rect">
            <a:avLst/>
          </a:prstGeom>
          <a:solidFill>
            <a:schemeClr val="tx1">
              <a:lumMod val="10000"/>
              <a:lumOff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9" name="Slide Number Placeholder 4"/>
          <p:cNvSpPr txBox="1">
            <a:spLocks/>
          </p:cNvSpPr>
          <p:nvPr/>
        </p:nvSpPr>
        <p:spPr>
          <a:xfrm>
            <a:off x="8415148" y="4935946"/>
            <a:ext cx="615714" cy="138500"/>
          </a:xfrm>
          <a:prstGeom prst="rect">
            <a:avLst/>
          </a:prstGeom>
        </p:spPr>
        <p:txBody>
          <a:bodyPr vert="horz" wrap="square" lIns="0" tIns="0" rIns="0" bIns="0" rtlCol="0" anchor="b" anchorCtr="0">
            <a:spAutoFit/>
          </a:bodyPr>
          <a:lstStyle>
            <a:defPPr>
              <a:defRPr lang="en-US"/>
            </a:defPPr>
            <a:lvl1pPr marL="0" algn="r" defTabSz="914400" rtl="0" eaLnBrk="1" latinLnBrk="0" hangingPunct="1">
              <a:defRPr lang="en-US" sz="900" kern="1200" smtClean="0">
                <a:gradFill>
                  <a:gsLst>
                    <a:gs pos="73333">
                      <a:srgbClr val="808080"/>
                    </a:gs>
                    <a:gs pos="38000">
                      <a:srgbClr val="808080"/>
                    </a:gs>
                  </a:gsLst>
                  <a:lin ang="5400000" scaled="0"/>
                </a:gra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F47D9D-8D60-4698-A495-89D102E182A2}" type="slidenum">
              <a:rPr lang="nl-NL" smtClean="0"/>
              <a:pPr/>
              <a:t>9</a:t>
            </a:fld>
            <a:endParaRPr lang="nl-NL" dirty="0"/>
          </a:p>
        </p:txBody>
      </p:sp>
      <p:sp>
        <p:nvSpPr>
          <p:cNvPr id="10" name="TextBox 9"/>
          <p:cNvSpPr txBox="1"/>
          <p:nvPr/>
        </p:nvSpPr>
        <p:spPr>
          <a:xfrm>
            <a:off x="740474" y="895350"/>
            <a:ext cx="7699257" cy="169277"/>
          </a:xfrm>
          <a:prstGeom prst="rect">
            <a:avLst/>
          </a:prstGeom>
          <a:noFill/>
        </p:spPr>
        <p:txBody>
          <a:bodyPr wrap="square" lIns="0" tIns="0" rIns="0" bIns="0" rtlCol="0">
            <a:spAutoFit/>
          </a:bodyPr>
          <a:lstStyle/>
          <a:p>
            <a:endParaRPr lang="nl-NL" sz="1100" b="1" dirty="0" smtClean="0"/>
          </a:p>
        </p:txBody>
      </p:sp>
      <p:sp>
        <p:nvSpPr>
          <p:cNvPr id="27" name="Title 12"/>
          <p:cNvSpPr txBox="1">
            <a:spLocks/>
          </p:cNvSpPr>
          <p:nvPr/>
        </p:nvSpPr>
        <p:spPr>
          <a:xfrm>
            <a:off x="376211" y="361950"/>
            <a:ext cx="8371083" cy="457048"/>
          </a:xfrm>
          <a:prstGeom prst="rect">
            <a:avLst/>
          </a:prstGeom>
        </p:spPr>
        <p:txBody>
          <a:bodyPr/>
          <a:lstStyle>
            <a:lvl1pPr algn="l" defTabSz="685624" rtl="0" eaLnBrk="1" latinLnBrk="0" hangingPunct="1">
              <a:lnSpc>
                <a:spcPct val="90000"/>
              </a:lnSpc>
              <a:spcBef>
                <a:spcPct val="0"/>
              </a:spcBef>
              <a:buNone/>
              <a:defRPr lang="en-US" sz="3300" b="0" kern="1200" cap="none" spc="-75"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nl-NL" dirty="0"/>
              <a:t>Aandachtspunten </a:t>
            </a:r>
            <a:r>
              <a:rPr lang="nl-NL" dirty="0" smtClean="0"/>
              <a:t>voor </a:t>
            </a:r>
            <a:r>
              <a:rPr lang="nl-NL" dirty="0"/>
              <a:t>modal shift</a:t>
            </a:r>
          </a:p>
        </p:txBody>
      </p:sp>
      <p:sp>
        <p:nvSpPr>
          <p:cNvPr id="28" name="TextBox 27"/>
          <p:cNvSpPr txBox="1"/>
          <p:nvPr/>
        </p:nvSpPr>
        <p:spPr>
          <a:xfrm>
            <a:off x="113163" y="2966176"/>
            <a:ext cx="8077200" cy="984885"/>
          </a:xfrm>
          <a:prstGeom prst="rect">
            <a:avLst/>
          </a:prstGeom>
          <a:noFill/>
        </p:spPr>
        <p:txBody>
          <a:bodyPr wrap="square" lIns="0" tIns="0" rIns="0" bIns="0" rtlCol="0">
            <a:spAutoFit/>
          </a:bodyPr>
          <a:lstStyle/>
          <a:p>
            <a:pPr lvl="1"/>
            <a:endParaRPr lang="nl-NL" sz="1600" dirty="0" smtClean="0">
              <a:gradFill>
                <a:gsLst>
                  <a:gs pos="0">
                    <a:schemeClr val="tx1"/>
                  </a:gs>
                  <a:gs pos="86000">
                    <a:schemeClr val="tx1"/>
                  </a:gs>
                </a:gsLst>
                <a:lin ang="5400000" scaled="0"/>
              </a:gradFill>
            </a:endParaRPr>
          </a:p>
          <a:p>
            <a:pPr marL="742950" lvl="1" indent="-285750">
              <a:buFont typeface="Arial" panose="020B0604020202020204" pitchFamily="34" charset="0"/>
              <a:buChar char="•"/>
            </a:pPr>
            <a:endParaRPr lang="nl-NL" sz="1600" dirty="0" smtClean="0">
              <a:gradFill>
                <a:gsLst>
                  <a:gs pos="0">
                    <a:schemeClr val="tx1"/>
                  </a:gs>
                  <a:gs pos="86000">
                    <a:schemeClr val="tx1"/>
                  </a:gs>
                </a:gsLst>
                <a:lin ang="5400000" scaled="0"/>
              </a:gradFill>
            </a:endParaRPr>
          </a:p>
          <a:p>
            <a:pPr marL="742950" lvl="1" indent="-285750">
              <a:buFont typeface="Arial" panose="020B0604020202020204" pitchFamily="34" charset="0"/>
              <a:buChar char="•"/>
            </a:pPr>
            <a:endParaRPr lang="nl-NL" sz="1600" dirty="0" smtClean="0">
              <a:gradFill>
                <a:gsLst>
                  <a:gs pos="0">
                    <a:schemeClr val="tx1"/>
                  </a:gs>
                  <a:gs pos="86000">
                    <a:schemeClr val="tx1"/>
                  </a:gs>
                </a:gsLst>
                <a:lin ang="5400000" scaled="0"/>
              </a:gradFill>
            </a:endParaRPr>
          </a:p>
          <a:p>
            <a:pPr marL="742950" lvl="1" indent="-285750">
              <a:buFont typeface="Arial" panose="020B0604020202020204" pitchFamily="34" charset="0"/>
              <a:buChar char="•"/>
            </a:pPr>
            <a:endParaRPr lang="nl-NL" sz="1600" dirty="0" smtClean="0">
              <a:gradFill>
                <a:gsLst>
                  <a:gs pos="0">
                    <a:schemeClr val="tx1"/>
                  </a:gs>
                  <a:gs pos="86000">
                    <a:schemeClr val="tx1"/>
                  </a:gs>
                </a:gsLst>
                <a:lin ang="5400000" scaled="0"/>
              </a:gradFill>
            </a:endParaRPr>
          </a:p>
        </p:txBody>
      </p:sp>
      <p:sp>
        <p:nvSpPr>
          <p:cNvPr id="29" name="TextBox 28"/>
          <p:cNvSpPr txBox="1"/>
          <p:nvPr/>
        </p:nvSpPr>
        <p:spPr>
          <a:xfrm>
            <a:off x="152400" y="1312912"/>
            <a:ext cx="8077200" cy="4031873"/>
          </a:xfrm>
          <a:prstGeom prst="rect">
            <a:avLst/>
          </a:prstGeom>
          <a:noFill/>
        </p:spPr>
        <p:txBody>
          <a:bodyPr wrap="square" lIns="0" tIns="0" rIns="0" bIns="0" rtlCol="0">
            <a:spAutoFit/>
          </a:bodyPr>
          <a:lstStyle/>
          <a:p>
            <a:pPr lvl="1"/>
            <a:endParaRPr lang="en-US" sz="1600" dirty="0" smtClean="0">
              <a:gradFill>
                <a:gsLst>
                  <a:gs pos="0">
                    <a:schemeClr val="tx1"/>
                  </a:gs>
                  <a:gs pos="86000">
                    <a:schemeClr val="tx1"/>
                  </a:gs>
                </a:gsLst>
                <a:lin ang="5400000" scaled="0"/>
              </a:gradFill>
            </a:endParaRPr>
          </a:p>
          <a:p>
            <a:pPr marL="742950" lvl="1" indent="-285750">
              <a:buFont typeface="Arial" panose="020B0604020202020204" pitchFamily="34" charset="0"/>
              <a:buChar char="•"/>
            </a:pPr>
            <a:r>
              <a:rPr lang="nl-NL" b="1" dirty="0" smtClean="0"/>
              <a:t>Kennis</a:t>
            </a:r>
            <a:r>
              <a:rPr lang="nl-NL" dirty="0" smtClean="0"/>
              <a:t> </a:t>
            </a:r>
            <a:r>
              <a:rPr lang="nl-NL" dirty="0"/>
              <a:t>van de mogelijkheden voor een alternatief. </a:t>
            </a:r>
            <a:r>
              <a:rPr lang="nl-NL" dirty="0" smtClean="0"/>
              <a:t>Voor vergelijken transport opties moet veel informatie worden verzameld. </a:t>
            </a:r>
            <a:endParaRPr lang="nl-NL" dirty="0"/>
          </a:p>
          <a:p>
            <a:pPr marL="1200150" lvl="2" indent="-285750">
              <a:buFont typeface="Arial" panose="020B0604020202020204" pitchFamily="34" charset="0"/>
              <a:buChar char="•"/>
            </a:pPr>
            <a:r>
              <a:rPr lang="nl-NL" dirty="0" smtClean="0"/>
              <a:t>Netwerkinformatie;</a:t>
            </a:r>
          </a:p>
          <a:p>
            <a:pPr marL="1200150" lvl="2" indent="-285750">
              <a:buFont typeface="Arial" panose="020B0604020202020204" pitchFamily="34" charset="0"/>
              <a:buChar char="•"/>
            </a:pPr>
            <a:r>
              <a:rPr lang="nl-NL" dirty="0" smtClean="0"/>
              <a:t>Prijsinformatie;</a:t>
            </a:r>
          </a:p>
          <a:p>
            <a:pPr marL="1200150" lvl="2" indent="-285750">
              <a:buFont typeface="Arial" panose="020B0604020202020204" pitchFamily="34" charset="0"/>
              <a:buChar char="•"/>
            </a:pPr>
            <a:r>
              <a:rPr lang="nl-NL" dirty="0" smtClean="0"/>
              <a:t>Plan informatie.</a:t>
            </a:r>
          </a:p>
          <a:p>
            <a:pPr marL="742950" lvl="1" indent="-285750">
              <a:buFont typeface="Arial" panose="020B0604020202020204" pitchFamily="34" charset="0"/>
              <a:buChar char="•"/>
            </a:pPr>
            <a:r>
              <a:rPr lang="nl-NL" dirty="0" smtClean="0"/>
              <a:t>Planners </a:t>
            </a:r>
            <a:r>
              <a:rPr lang="nl-NL" dirty="0"/>
              <a:t>hebben </a:t>
            </a:r>
            <a:r>
              <a:rPr lang="nl-NL" b="1" u="sng" dirty="0"/>
              <a:t>beperkte tijd </a:t>
            </a:r>
            <a:r>
              <a:rPr lang="nl-NL" dirty="0"/>
              <a:t>voor onderzoeken alternatieven</a:t>
            </a:r>
            <a:r>
              <a:rPr lang="nl-NL" dirty="0" smtClean="0"/>
              <a:t>.</a:t>
            </a:r>
          </a:p>
          <a:p>
            <a:pPr marL="742950" lvl="1" indent="-285750">
              <a:buFont typeface="Arial" panose="020B0604020202020204" pitchFamily="34" charset="0"/>
              <a:buChar char="•"/>
            </a:pPr>
            <a:r>
              <a:rPr lang="nl-NL" b="1" u="sng" dirty="0" smtClean="0"/>
              <a:t>Marge vaak beperkt</a:t>
            </a:r>
            <a:r>
              <a:rPr lang="nl-NL" dirty="0" smtClean="0"/>
              <a:t> bij keuze direct </a:t>
            </a:r>
            <a:r>
              <a:rPr lang="nl-NL" dirty="0" err="1" smtClean="0"/>
              <a:t>trucking</a:t>
            </a:r>
            <a:r>
              <a:rPr lang="nl-NL" dirty="0" smtClean="0"/>
              <a:t> en intermodaal bij </a:t>
            </a:r>
            <a:r>
              <a:rPr lang="nl-NL" dirty="0" err="1" smtClean="0"/>
              <a:t>roundtrips</a:t>
            </a:r>
            <a:r>
              <a:rPr lang="nl-NL" dirty="0" smtClean="0"/>
              <a:t>. </a:t>
            </a:r>
            <a:r>
              <a:rPr lang="nl-NL" dirty="0" smtClean="0"/>
              <a:t> </a:t>
            </a:r>
          </a:p>
          <a:p>
            <a:pPr marL="742950" lvl="1" indent="-285750">
              <a:buFont typeface="Arial" panose="020B0604020202020204" pitchFamily="34" charset="0"/>
              <a:buChar char="•"/>
            </a:pPr>
            <a:r>
              <a:rPr lang="nl-NL" dirty="0" smtClean="0"/>
              <a:t>Plannen </a:t>
            </a:r>
            <a:r>
              <a:rPr lang="nl-NL" b="1" dirty="0" err="1"/>
              <a:t>trucking</a:t>
            </a:r>
            <a:r>
              <a:rPr lang="nl-NL" b="1" dirty="0"/>
              <a:t> is eenvoudiger</a:t>
            </a:r>
            <a:r>
              <a:rPr lang="nl-NL" dirty="0"/>
              <a:t> en heeft </a:t>
            </a:r>
            <a:r>
              <a:rPr lang="nl-NL" b="1" dirty="0"/>
              <a:t>minder risico</a:t>
            </a:r>
            <a:r>
              <a:rPr lang="nl-NL" dirty="0"/>
              <a:t>. </a:t>
            </a:r>
          </a:p>
          <a:p>
            <a:pPr marL="742950" lvl="1" indent="-285750">
              <a:buFont typeface="Arial" panose="020B0604020202020204" pitchFamily="34" charset="0"/>
              <a:buChar char="•"/>
            </a:pPr>
            <a:r>
              <a:rPr lang="nl-NL" dirty="0" smtClean="0"/>
              <a:t>Soms </a:t>
            </a:r>
            <a:r>
              <a:rPr lang="nl-NL" b="1" dirty="0"/>
              <a:t>te korte termijn</a:t>
            </a:r>
            <a:r>
              <a:rPr lang="nl-NL" dirty="0"/>
              <a:t> voor operatie om te boeken op andere modaliteit</a:t>
            </a:r>
            <a:r>
              <a:rPr lang="nl-NL" dirty="0" smtClean="0"/>
              <a:t>.</a:t>
            </a:r>
          </a:p>
          <a:p>
            <a:pPr marL="742950" lvl="1" indent="-285750">
              <a:buFont typeface="Arial" panose="020B0604020202020204" pitchFamily="34" charset="0"/>
              <a:buChar char="•"/>
            </a:pPr>
            <a:r>
              <a:rPr lang="nl-NL" dirty="0" smtClean="0"/>
              <a:t>Het intermodale alternatief </a:t>
            </a:r>
            <a:r>
              <a:rPr lang="nl-NL" b="1" u="sng" dirty="0" smtClean="0"/>
              <a:t>moet betrouwbaar </a:t>
            </a:r>
            <a:r>
              <a:rPr lang="nl-NL" dirty="0" smtClean="0"/>
              <a:t>zijn.</a:t>
            </a:r>
          </a:p>
          <a:p>
            <a:pPr lvl="1"/>
            <a:r>
              <a:rPr lang="nl-NL" dirty="0" smtClean="0"/>
              <a:t> </a:t>
            </a:r>
            <a:endParaRPr lang="nl-NL" dirty="0"/>
          </a:p>
          <a:p>
            <a:pPr marL="742950" lvl="1" indent="-285750">
              <a:buFont typeface="Arial" panose="020B0604020202020204" pitchFamily="34" charset="0"/>
              <a:buChar char="•"/>
            </a:pPr>
            <a:endParaRPr lang="en-US" sz="1600" dirty="0" smtClean="0">
              <a:gradFill>
                <a:gsLst>
                  <a:gs pos="0">
                    <a:schemeClr val="tx1"/>
                  </a:gs>
                  <a:gs pos="86000">
                    <a:schemeClr val="tx1"/>
                  </a:gs>
                </a:gsLst>
                <a:lin ang="5400000" scaled="0"/>
              </a:gradFill>
            </a:endParaRPr>
          </a:p>
          <a:p>
            <a:pPr marL="742950" lvl="1" indent="-285750">
              <a:buFont typeface="Arial" panose="020B0604020202020204" pitchFamily="34" charset="0"/>
              <a:buChar char="•"/>
            </a:pPr>
            <a:endParaRPr lang="en-US" sz="1600" dirty="0" smtClean="0">
              <a:gradFill>
                <a:gsLst>
                  <a:gs pos="0">
                    <a:schemeClr val="tx1"/>
                  </a:gs>
                  <a:gs pos="86000">
                    <a:schemeClr val="tx1"/>
                  </a:gs>
                </a:gsLst>
                <a:lin ang="5400000" scaled="0"/>
              </a:gradFill>
            </a:endParaRPr>
          </a:p>
          <a:p>
            <a:pPr marL="742950" lvl="1" indent="-285750">
              <a:buFont typeface="Arial" panose="020B0604020202020204" pitchFamily="34" charset="0"/>
              <a:buChar char="•"/>
            </a:pPr>
            <a:endParaRPr lang="en-US" sz="1600" dirty="0" smtClean="0">
              <a:gradFill>
                <a:gsLst>
                  <a:gs pos="0">
                    <a:schemeClr val="tx1"/>
                  </a:gs>
                  <a:gs pos="86000">
                    <a:schemeClr val="tx1"/>
                  </a:gs>
                </a:gsLst>
                <a:lin ang="5400000" scaled="0"/>
              </a:gradFill>
            </a:endParaRPr>
          </a:p>
        </p:txBody>
      </p:sp>
    </p:spTree>
    <p:extLst>
      <p:ext uri="{BB962C8B-B14F-4D97-AF65-F5344CB8AC3E}">
        <p14:creationId xmlns:p14="http://schemas.microsoft.com/office/powerpoint/2010/main" val="1233240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Convergence_ConcurrentSession_Template_16x9">
  <a:themeElements>
    <a:clrScheme name="7-30036_Convergence_Concurrent">
      <a:dk1>
        <a:srgbClr val="000000"/>
      </a:dk1>
      <a:lt1>
        <a:srgbClr val="FFFFFF"/>
      </a:lt1>
      <a:dk2>
        <a:srgbClr val="024981"/>
      </a:dk2>
      <a:lt2>
        <a:srgbClr val="4495D1"/>
      </a:lt2>
      <a:accent1>
        <a:srgbClr val="024981"/>
      </a:accent1>
      <a:accent2>
        <a:srgbClr val="4495D1"/>
      </a:accent2>
      <a:accent3>
        <a:srgbClr val="F4793B"/>
      </a:accent3>
      <a:accent4>
        <a:srgbClr val="7CC366"/>
      </a:accent4>
      <a:accent5>
        <a:srgbClr val="FFCB05"/>
      </a:accent5>
      <a:accent6>
        <a:srgbClr val="7D7D7D"/>
      </a:accent6>
      <a:hlink>
        <a:srgbClr val="4495D1"/>
      </a:hlink>
      <a:folHlink>
        <a:srgbClr val="FFCB05"/>
      </a:folHlink>
    </a:clrScheme>
    <a:fontScheme name="Segoe">
      <a:majorFont>
        <a:latin typeface="Segoe"/>
        <a:ea typeface=""/>
        <a:cs typeface=""/>
      </a:majorFont>
      <a:minorFont>
        <a:latin typeface="Segoe"/>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a:defRPr sz="3200" dirty="0" err="1" smtClean="0">
            <a:gradFill>
              <a:gsLst>
                <a:gs pos="0">
                  <a:schemeClr val="tx1"/>
                </a:gs>
                <a:gs pos="86000">
                  <a:schemeClr val="tx1"/>
                </a:gs>
              </a:gsLst>
              <a:lin ang="5400000" scaled="0"/>
            </a:gradFill>
          </a:defRPr>
        </a:defPPr>
      </a:lstStyle>
    </a:txDef>
  </a:objectDefaults>
  <a:extraClrSchemeLst/>
</a:theme>
</file>

<file path=ppt/theme/theme10.xml><?xml version="1.0" encoding="utf-8"?>
<a:theme xmlns:a="http://schemas.openxmlformats.org/drawingml/2006/main" name="4_DynamicsTemplate_LIGHT_16x9 v04">
  <a:themeElements>
    <a:clrScheme name="CRM">
      <a:dk1>
        <a:srgbClr val="292929"/>
      </a:dk1>
      <a:lt1>
        <a:srgbClr val="FFFFFF"/>
      </a:lt1>
      <a:dk2>
        <a:srgbClr val="00AEEF"/>
      </a:dk2>
      <a:lt2>
        <a:srgbClr val="DDDDDD"/>
      </a:lt2>
      <a:accent1>
        <a:srgbClr val="00AEEF"/>
      </a:accent1>
      <a:accent2>
        <a:srgbClr val="0071BC"/>
      </a:accent2>
      <a:accent3>
        <a:srgbClr val="00A600"/>
      </a:accent3>
      <a:accent4>
        <a:srgbClr val="8CC600"/>
      </a:accent4>
      <a:accent5>
        <a:srgbClr val="FFBE00"/>
      </a:accent5>
      <a:accent6>
        <a:srgbClr val="FF5300"/>
      </a:accent6>
      <a:hlink>
        <a:srgbClr val="00AEEF"/>
      </a:hlink>
      <a:folHlink>
        <a:srgbClr val="00AEEF"/>
      </a:folHlink>
    </a:clrScheme>
    <a:fontScheme name="Custom 1">
      <a:majorFont>
        <a:latin typeface="Segoe UI Light"/>
        <a:ea typeface=""/>
        <a:cs typeface=""/>
      </a:majorFont>
      <a:minorFont>
        <a:latin typeface="Segoe UI Light"/>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solidFill>
        <a:ln>
          <a:noFill/>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2">
            <a:shade val="50000"/>
          </a:schemeClr>
        </a:lnRef>
        <a:fillRef idx="1">
          <a:schemeClr val="accent2"/>
        </a:fillRef>
        <a:effectRef idx="0">
          <a:schemeClr val="accent2"/>
        </a:effectRef>
        <a:fontRef idx="minor">
          <a:schemeClr val="lt1"/>
        </a:fontRef>
      </a:style>
    </a:spDef>
    <a:txDef>
      <a:spPr>
        <a:noFill/>
      </a:spPr>
      <a:bodyPr wrap="square" lIns="0" tIns="0" rIns="0" bIns="0" rtlCol="0">
        <a:spAutoFit/>
      </a:bodyPr>
      <a:lstStyle>
        <a:defPPr>
          <a:defRPr sz="3200" dirty="0" err="1" smtClean="0">
            <a:gradFill>
              <a:gsLst>
                <a:gs pos="0">
                  <a:schemeClr val="tx1"/>
                </a:gs>
                <a:gs pos="86000">
                  <a:schemeClr val="tx1"/>
                </a:gs>
              </a:gsLst>
              <a:lin ang="5400000" scaled="0"/>
            </a:gradFill>
          </a:defRPr>
        </a:defPPr>
      </a:lstStyle>
    </a:txDef>
  </a:objectDefaults>
  <a:extraClrSchemeLst/>
</a:theme>
</file>

<file path=ppt/theme/theme11.xml><?xml version="1.0" encoding="utf-8"?>
<a:theme xmlns:a="http://schemas.openxmlformats.org/drawingml/2006/main" name="3_DynamicsTemplate_LIGHT_16x9 v04">
  <a:themeElements>
    <a:clrScheme name="Dynamics Template 2011">
      <a:dk1>
        <a:srgbClr val="292929"/>
      </a:dk1>
      <a:lt1>
        <a:srgbClr val="FFFFFF"/>
      </a:lt1>
      <a:dk2>
        <a:srgbClr val="00AEEF"/>
      </a:dk2>
      <a:lt2>
        <a:srgbClr val="DDDDDD"/>
      </a:lt2>
      <a:accent1>
        <a:srgbClr val="00AEEF"/>
      </a:accent1>
      <a:accent2>
        <a:srgbClr val="0071BC"/>
      </a:accent2>
      <a:accent3>
        <a:srgbClr val="00A600"/>
      </a:accent3>
      <a:accent4>
        <a:srgbClr val="8CC600"/>
      </a:accent4>
      <a:accent5>
        <a:srgbClr val="FFBE00"/>
      </a:accent5>
      <a:accent6>
        <a:srgbClr val="FF5300"/>
      </a:accent6>
      <a:hlink>
        <a:srgbClr val="00AEEF"/>
      </a:hlink>
      <a:folHlink>
        <a:srgbClr val="00AEEF"/>
      </a:folHlink>
    </a:clrScheme>
    <a:fontScheme name="Custom 1">
      <a:majorFont>
        <a:latin typeface="Segoe UI Light"/>
        <a:ea typeface=""/>
        <a:cs typeface=""/>
      </a:majorFont>
      <a:minorFont>
        <a:latin typeface="Segoe UI Light"/>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solidFill>
        <a:ln>
          <a:noFill/>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2">
            <a:shade val="50000"/>
          </a:schemeClr>
        </a:lnRef>
        <a:fillRef idx="1">
          <a:schemeClr val="accent2"/>
        </a:fillRef>
        <a:effectRef idx="0">
          <a:schemeClr val="accent2"/>
        </a:effectRef>
        <a:fontRef idx="minor">
          <a:schemeClr val="lt1"/>
        </a:fontRef>
      </a:style>
    </a:spDef>
    <a:txDef>
      <a:spPr>
        <a:noFill/>
      </a:spPr>
      <a:bodyPr wrap="square" lIns="0" tIns="0" rIns="0" bIns="0" rtlCol="0">
        <a:spAutoFit/>
      </a:bodyPr>
      <a:lstStyle>
        <a:defPPr>
          <a:defRPr sz="3200" dirty="0" err="1" smtClean="0">
            <a:gradFill>
              <a:gsLst>
                <a:gs pos="0">
                  <a:schemeClr val="tx1"/>
                </a:gs>
                <a:gs pos="86000">
                  <a:schemeClr val="tx1"/>
                </a:gs>
              </a:gsLst>
              <a:lin ang="5400000" scaled="0"/>
            </a:gradFill>
          </a:defRPr>
        </a:defPPr>
      </a:lstStyle>
    </a:txDef>
  </a:objectDefaults>
  <a:extraClrSchemeLst/>
</a:theme>
</file>

<file path=ppt/theme/theme12.xml><?xml version="1.0" encoding="utf-8"?>
<a:theme xmlns:a="http://schemas.openxmlformats.org/drawingml/2006/main" name="6_DynamicsTemplate_LIGHT_16x9 v04">
  <a:themeElements>
    <a:clrScheme name="Dynamics Template 2011">
      <a:dk1>
        <a:srgbClr val="292929"/>
      </a:dk1>
      <a:lt1>
        <a:srgbClr val="FFFFFF"/>
      </a:lt1>
      <a:dk2>
        <a:srgbClr val="00AEEF"/>
      </a:dk2>
      <a:lt2>
        <a:srgbClr val="DDDDDD"/>
      </a:lt2>
      <a:accent1>
        <a:srgbClr val="00AEEF"/>
      </a:accent1>
      <a:accent2>
        <a:srgbClr val="0071BC"/>
      </a:accent2>
      <a:accent3>
        <a:srgbClr val="00A600"/>
      </a:accent3>
      <a:accent4>
        <a:srgbClr val="8CC600"/>
      </a:accent4>
      <a:accent5>
        <a:srgbClr val="FFBE00"/>
      </a:accent5>
      <a:accent6>
        <a:srgbClr val="FF5300"/>
      </a:accent6>
      <a:hlink>
        <a:srgbClr val="00AEEF"/>
      </a:hlink>
      <a:folHlink>
        <a:srgbClr val="00AEEF"/>
      </a:folHlink>
    </a:clrScheme>
    <a:fontScheme name="Custom 1">
      <a:majorFont>
        <a:latin typeface="Segoe UI Light"/>
        <a:ea typeface=""/>
        <a:cs typeface=""/>
      </a:majorFont>
      <a:minorFont>
        <a:latin typeface="Segoe UI Light"/>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solidFill>
        <a:ln>
          <a:noFill/>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2">
            <a:shade val="50000"/>
          </a:schemeClr>
        </a:lnRef>
        <a:fillRef idx="1">
          <a:schemeClr val="accent2"/>
        </a:fillRef>
        <a:effectRef idx="0">
          <a:schemeClr val="accent2"/>
        </a:effectRef>
        <a:fontRef idx="minor">
          <a:schemeClr val="lt1"/>
        </a:fontRef>
      </a:style>
    </a:spDef>
    <a:txDef>
      <a:spPr>
        <a:noFill/>
      </a:spPr>
      <a:bodyPr wrap="square" lIns="0" tIns="0" rIns="0" bIns="0" rtlCol="0">
        <a:spAutoFit/>
      </a:bodyPr>
      <a:lstStyle>
        <a:defPPr>
          <a:defRPr sz="3200" dirty="0" err="1" smtClean="0">
            <a:gradFill>
              <a:gsLst>
                <a:gs pos="0">
                  <a:schemeClr val="tx1"/>
                </a:gs>
                <a:gs pos="86000">
                  <a:schemeClr val="tx1"/>
                </a:gs>
              </a:gsLst>
              <a:lin ang="5400000" scaled="0"/>
            </a:gradFill>
          </a:defRPr>
        </a:defPPr>
      </a:lstStyle>
    </a:txDef>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ynamicsTemplate_LIGHT_16x9 v04">
  <a:themeElements>
    <a:clrScheme name="Dynamics Template 2011">
      <a:dk1>
        <a:srgbClr val="292929"/>
      </a:dk1>
      <a:lt1>
        <a:srgbClr val="FFFFFF"/>
      </a:lt1>
      <a:dk2>
        <a:srgbClr val="00AEEF"/>
      </a:dk2>
      <a:lt2>
        <a:srgbClr val="DDDDDD"/>
      </a:lt2>
      <a:accent1>
        <a:srgbClr val="00AEEF"/>
      </a:accent1>
      <a:accent2>
        <a:srgbClr val="0071BC"/>
      </a:accent2>
      <a:accent3>
        <a:srgbClr val="00A600"/>
      </a:accent3>
      <a:accent4>
        <a:srgbClr val="8CC600"/>
      </a:accent4>
      <a:accent5>
        <a:srgbClr val="FFBE00"/>
      </a:accent5>
      <a:accent6>
        <a:srgbClr val="FF5300"/>
      </a:accent6>
      <a:hlink>
        <a:srgbClr val="00AEEF"/>
      </a:hlink>
      <a:folHlink>
        <a:srgbClr val="00AEEF"/>
      </a:folHlink>
    </a:clrScheme>
    <a:fontScheme name="Custom 1">
      <a:majorFont>
        <a:latin typeface="Segoe UI Light"/>
        <a:ea typeface=""/>
        <a:cs typeface=""/>
      </a:majorFont>
      <a:minorFont>
        <a:latin typeface="Segoe UI Light"/>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solidFill>
        <a:ln>
          <a:noFill/>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2">
            <a:shade val="50000"/>
          </a:schemeClr>
        </a:lnRef>
        <a:fillRef idx="1">
          <a:schemeClr val="accent2"/>
        </a:fillRef>
        <a:effectRef idx="0">
          <a:schemeClr val="accent2"/>
        </a:effectRef>
        <a:fontRef idx="minor">
          <a:schemeClr val="lt1"/>
        </a:fontRef>
      </a:style>
    </a:spDef>
    <a:txDef>
      <a:spPr>
        <a:noFill/>
      </a:spPr>
      <a:bodyPr wrap="square" lIns="0" tIns="0" rIns="0" bIns="0" rtlCol="0">
        <a:spAutoFit/>
      </a:bodyPr>
      <a:lstStyle>
        <a:defPPr>
          <a:defRPr sz="3200" dirty="0" err="1" smtClean="0">
            <a:gradFill>
              <a:gsLst>
                <a:gs pos="0">
                  <a:schemeClr val="tx1"/>
                </a:gs>
                <a:gs pos="86000">
                  <a:schemeClr val="tx1"/>
                </a:gs>
              </a:gsLst>
              <a:lin ang="5400000" scaled="0"/>
            </a:gradFill>
          </a:defRPr>
        </a:defPPr>
      </a:lstStyle>
    </a:txDef>
  </a:objectDefaults>
  <a:extraClrSchemeLst/>
</a:theme>
</file>

<file path=ppt/theme/theme3.xml><?xml version="1.0" encoding="utf-8"?>
<a:theme xmlns:a="http://schemas.openxmlformats.org/drawingml/2006/main" name="2_Convergence_Keynote_Template_16x9">
  <a:themeElements>
    <a:clrScheme name="Convergence">
      <a:dk1>
        <a:srgbClr val="000000"/>
      </a:dk1>
      <a:lt1>
        <a:srgbClr val="FFFFFF"/>
      </a:lt1>
      <a:dk2>
        <a:srgbClr val="024981"/>
      </a:dk2>
      <a:lt2>
        <a:srgbClr val="F2F2F2"/>
      </a:lt2>
      <a:accent1>
        <a:srgbClr val="024981"/>
      </a:accent1>
      <a:accent2>
        <a:srgbClr val="5291CD"/>
      </a:accent2>
      <a:accent3>
        <a:srgbClr val="8FC066"/>
      </a:accent3>
      <a:accent4>
        <a:srgbClr val="D17D3D"/>
      </a:accent4>
      <a:accent5>
        <a:srgbClr val="EBD124"/>
      </a:accent5>
      <a:accent6>
        <a:srgbClr val="9B4F96"/>
      </a:accent6>
      <a:hlink>
        <a:srgbClr val="000000"/>
      </a:hlink>
      <a:folHlink>
        <a:srgbClr val="002050"/>
      </a:folHlink>
    </a:clrScheme>
    <a:fontScheme name="Custom 9">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a:defRPr sz="3200" dirty="0" err="1" smtClean="0">
            <a:gradFill>
              <a:gsLst>
                <a:gs pos="0">
                  <a:schemeClr val="tx1"/>
                </a:gs>
                <a:gs pos="86000">
                  <a:schemeClr val="tx1"/>
                </a:gs>
              </a:gsLst>
              <a:lin ang="5400000" scaled="0"/>
            </a:gradFill>
          </a:defRPr>
        </a:defPPr>
      </a:lstStyle>
    </a:txDef>
  </a:objectDefaults>
  <a:extraClrSchemeLst/>
</a:theme>
</file>

<file path=ppt/theme/theme4.xml><?xml version="1.0" encoding="utf-8"?>
<a:theme xmlns:a="http://schemas.openxmlformats.org/drawingml/2006/main" name="DynamicsTemplate_LIGHT_16x9 v04">
  <a:themeElements>
    <a:clrScheme name="Dynamics Template 2011">
      <a:dk1>
        <a:srgbClr val="292929"/>
      </a:dk1>
      <a:lt1>
        <a:srgbClr val="FFFFFF"/>
      </a:lt1>
      <a:dk2>
        <a:srgbClr val="00AEEF"/>
      </a:dk2>
      <a:lt2>
        <a:srgbClr val="DDDDDD"/>
      </a:lt2>
      <a:accent1>
        <a:srgbClr val="00AEEF"/>
      </a:accent1>
      <a:accent2>
        <a:srgbClr val="0071BC"/>
      </a:accent2>
      <a:accent3>
        <a:srgbClr val="00A600"/>
      </a:accent3>
      <a:accent4>
        <a:srgbClr val="8CC600"/>
      </a:accent4>
      <a:accent5>
        <a:srgbClr val="FFBE00"/>
      </a:accent5>
      <a:accent6>
        <a:srgbClr val="FF5300"/>
      </a:accent6>
      <a:hlink>
        <a:srgbClr val="00AEEF"/>
      </a:hlink>
      <a:folHlink>
        <a:srgbClr val="00AEEF"/>
      </a:folHlink>
    </a:clrScheme>
    <a:fontScheme name="Custom 1">
      <a:majorFont>
        <a:latin typeface="Segoe UI Light"/>
        <a:ea typeface=""/>
        <a:cs typeface=""/>
      </a:majorFont>
      <a:minorFont>
        <a:latin typeface="Segoe UI Light"/>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solidFill>
        <a:ln>
          <a:noFill/>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2">
            <a:shade val="50000"/>
          </a:schemeClr>
        </a:lnRef>
        <a:fillRef idx="1">
          <a:schemeClr val="accent2"/>
        </a:fillRef>
        <a:effectRef idx="0">
          <a:schemeClr val="accent2"/>
        </a:effectRef>
        <a:fontRef idx="minor">
          <a:schemeClr val="lt1"/>
        </a:fontRef>
      </a:style>
    </a:spDef>
    <a:txDef>
      <a:spPr>
        <a:noFill/>
      </a:spPr>
      <a:bodyPr wrap="square" lIns="0" tIns="0" rIns="0" bIns="0" rtlCol="0">
        <a:spAutoFit/>
      </a:bodyPr>
      <a:lstStyle>
        <a:defPPr>
          <a:defRPr sz="3200" dirty="0" err="1" smtClean="0">
            <a:gradFill>
              <a:gsLst>
                <a:gs pos="0">
                  <a:schemeClr val="tx1"/>
                </a:gs>
                <a:gs pos="86000">
                  <a:schemeClr val="tx1"/>
                </a:gs>
              </a:gsLst>
              <a:lin ang="5400000" scaled="0"/>
            </a:gradFill>
          </a:defRPr>
        </a:defPPr>
      </a:lstStyle>
    </a:txDef>
  </a:objectDefaults>
  <a:extraClrSchemeLst/>
</a:theme>
</file>

<file path=ppt/theme/theme5.xml><?xml version="1.0" encoding="utf-8"?>
<a:theme xmlns:a="http://schemas.openxmlformats.org/drawingml/2006/main" name="MicrosoftDynamics_Template_16x9_Blue">
  <a:themeElements>
    <a:clrScheme name="DYNAMICS COLOR PALLET">
      <a:dk1>
        <a:srgbClr val="292929"/>
      </a:dk1>
      <a:lt1>
        <a:srgbClr val="FFFFFF"/>
      </a:lt1>
      <a:dk2>
        <a:srgbClr val="002050"/>
      </a:dk2>
      <a:lt2>
        <a:srgbClr val="DDDDDD"/>
      </a:lt2>
      <a:accent1>
        <a:srgbClr val="002050"/>
      </a:accent1>
      <a:accent2>
        <a:srgbClr val="00187A"/>
      </a:accent2>
      <a:accent3>
        <a:srgbClr val="BAD80A"/>
      </a:accent3>
      <a:accent4>
        <a:srgbClr val="7FBA00"/>
      </a:accent4>
      <a:accent5>
        <a:srgbClr val="FF8C00"/>
      </a:accent5>
      <a:accent6>
        <a:srgbClr val="EB3C00"/>
      </a:accent6>
      <a:hlink>
        <a:srgbClr val="7FBA00"/>
      </a:hlink>
      <a:folHlink>
        <a:srgbClr val="FF8C0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theme>
</file>

<file path=ppt/theme/theme6.xml><?xml version="1.0" encoding="utf-8"?>
<a:theme xmlns:a="http://schemas.openxmlformats.org/drawingml/2006/main" name="1_MicrosoftDynamics_Template_16x9_Blue">
  <a:themeElements>
    <a:clrScheme name="DYNAMICS COLOR PALLET">
      <a:dk1>
        <a:srgbClr val="292929"/>
      </a:dk1>
      <a:lt1>
        <a:srgbClr val="FFFFFF"/>
      </a:lt1>
      <a:dk2>
        <a:srgbClr val="002050"/>
      </a:dk2>
      <a:lt2>
        <a:srgbClr val="DDDDDD"/>
      </a:lt2>
      <a:accent1>
        <a:srgbClr val="002050"/>
      </a:accent1>
      <a:accent2>
        <a:srgbClr val="00187A"/>
      </a:accent2>
      <a:accent3>
        <a:srgbClr val="BAD80A"/>
      </a:accent3>
      <a:accent4>
        <a:srgbClr val="7FBA00"/>
      </a:accent4>
      <a:accent5>
        <a:srgbClr val="FF8C00"/>
      </a:accent5>
      <a:accent6>
        <a:srgbClr val="EB3C00"/>
      </a:accent6>
      <a:hlink>
        <a:srgbClr val="7FBA00"/>
      </a:hlink>
      <a:folHlink>
        <a:srgbClr val="FF8C0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theme>
</file>

<file path=ppt/theme/theme7.xml><?xml version="1.0" encoding="utf-8"?>
<a:theme xmlns:a="http://schemas.openxmlformats.org/drawingml/2006/main" name="2_MicrosoftDynamics_Template_16x9_Blue">
  <a:themeElements>
    <a:clrScheme name="DYNAMICS COLOR PALLET">
      <a:dk1>
        <a:srgbClr val="292929"/>
      </a:dk1>
      <a:lt1>
        <a:srgbClr val="FFFFFF"/>
      </a:lt1>
      <a:dk2>
        <a:srgbClr val="002050"/>
      </a:dk2>
      <a:lt2>
        <a:srgbClr val="DDDDDD"/>
      </a:lt2>
      <a:accent1>
        <a:srgbClr val="002050"/>
      </a:accent1>
      <a:accent2>
        <a:srgbClr val="00187A"/>
      </a:accent2>
      <a:accent3>
        <a:srgbClr val="BAD80A"/>
      </a:accent3>
      <a:accent4>
        <a:srgbClr val="7FBA00"/>
      </a:accent4>
      <a:accent5>
        <a:srgbClr val="FF8C00"/>
      </a:accent5>
      <a:accent6>
        <a:srgbClr val="EB3C00"/>
      </a:accent6>
      <a:hlink>
        <a:srgbClr val="7FBA00"/>
      </a:hlink>
      <a:folHlink>
        <a:srgbClr val="FF8C0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theme>
</file>

<file path=ppt/theme/theme8.xml><?xml version="1.0" encoding="utf-8"?>
<a:theme xmlns:a="http://schemas.openxmlformats.org/drawingml/2006/main" name="2_DynamicsTemplate_LIGHT_16x9 v04">
  <a:themeElements>
    <a:clrScheme name="Dynamics Template 2011">
      <a:dk1>
        <a:srgbClr val="292929"/>
      </a:dk1>
      <a:lt1>
        <a:srgbClr val="FFFFFF"/>
      </a:lt1>
      <a:dk2>
        <a:srgbClr val="00AEEF"/>
      </a:dk2>
      <a:lt2>
        <a:srgbClr val="DDDDDD"/>
      </a:lt2>
      <a:accent1>
        <a:srgbClr val="00AEEF"/>
      </a:accent1>
      <a:accent2>
        <a:srgbClr val="0071BC"/>
      </a:accent2>
      <a:accent3>
        <a:srgbClr val="00A600"/>
      </a:accent3>
      <a:accent4>
        <a:srgbClr val="8CC600"/>
      </a:accent4>
      <a:accent5>
        <a:srgbClr val="FFBE00"/>
      </a:accent5>
      <a:accent6>
        <a:srgbClr val="FF5300"/>
      </a:accent6>
      <a:hlink>
        <a:srgbClr val="00AEEF"/>
      </a:hlink>
      <a:folHlink>
        <a:srgbClr val="00AEEF"/>
      </a:folHlink>
    </a:clrScheme>
    <a:fontScheme name="Custom 1">
      <a:majorFont>
        <a:latin typeface="Segoe UI Light"/>
        <a:ea typeface=""/>
        <a:cs typeface=""/>
      </a:majorFont>
      <a:minorFont>
        <a:latin typeface="Segoe UI Light"/>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solidFill>
        <a:ln>
          <a:noFill/>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2">
            <a:shade val="50000"/>
          </a:schemeClr>
        </a:lnRef>
        <a:fillRef idx="1">
          <a:schemeClr val="accent2"/>
        </a:fillRef>
        <a:effectRef idx="0">
          <a:schemeClr val="accent2"/>
        </a:effectRef>
        <a:fontRef idx="minor">
          <a:schemeClr val="lt1"/>
        </a:fontRef>
      </a:style>
    </a:spDef>
    <a:txDef>
      <a:spPr>
        <a:noFill/>
      </a:spPr>
      <a:bodyPr wrap="square" lIns="0" tIns="0" rIns="0" bIns="0" rtlCol="0">
        <a:spAutoFit/>
      </a:bodyPr>
      <a:lstStyle>
        <a:defPPr>
          <a:defRPr sz="3200" dirty="0" err="1" smtClean="0">
            <a:gradFill>
              <a:gsLst>
                <a:gs pos="0">
                  <a:schemeClr val="tx1"/>
                </a:gs>
                <a:gs pos="86000">
                  <a:schemeClr val="tx1"/>
                </a:gs>
              </a:gsLst>
              <a:lin ang="5400000" scaled="0"/>
            </a:gradFill>
          </a:defRPr>
        </a:defPPr>
      </a:lstStyle>
    </a:txDef>
  </a:objectDefaults>
  <a:extraClrSchemeLst/>
</a:theme>
</file>

<file path=ppt/theme/theme9.xml><?xml version="1.0" encoding="utf-8"?>
<a:theme xmlns:a="http://schemas.openxmlformats.org/drawingml/2006/main" name="5_DynamicsTemplate_LIGHT_16x9 v04">
  <a:themeElements>
    <a:clrScheme name="CRM">
      <a:dk1>
        <a:srgbClr val="292929"/>
      </a:dk1>
      <a:lt1>
        <a:srgbClr val="FFFFFF"/>
      </a:lt1>
      <a:dk2>
        <a:srgbClr val="00AEEF"/>
      </a:dk2>
      <a:lt2>
        <a:srgbClr val="DDDDDD"/>
      </a:lt2>
      <a:accent1>
        <a:srgbClr val="00AEEF"/>
      </a:accent1>
      <a:accent2>
        <a:srgbClr val="0071BC"/>
      </a:accent2>
      <a:accent3>
        <a:srgbClr val="00A600"/>
      </a:accent3>
      <a:accent4>
        <a:srgbClr val="8CC600"/>
      </a:accent4>
      <a:accent5>
        <a:srgbClr val="FFBE00"/>
      </a:accent5>
      <a:accent6>
        <a:srgbClr val="FF5300"/>
      </a:accent6>
      <a:hlink>
        <a:srgbClr val="00AEEF"/>
      </a:hlink>
      <a:folHlink>
        <a:srgbClr val="00AEEF"/>
      </a:folHlink>
    </a:clrScheme>
    <a:fontScheme name="Custom 1">
      <a:majorFont>
        <a:latin typeface="Segoe UI Light"/>
        <a:ea typeface=""/>
        <a:cs typeface=""/>
      </a:majorFont>
      <a:minorFont>
        <a:latin typeface="Segoe UI Light"/>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solidFill>
        <a:ln>
          <a:noFill/>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2">
            <a:shade val="50000"/>
          </a:schemeClr>
        </a:lnRef>
        <a:fillRef idx="1">
          <a:schemeClr val="accent2"/>
        </a:fillRef>
        <a:effectRef idx="0">
          <a:schemeClr val="accent2"/>
        </a:effectRef>
        <a:fontRef idx="minor">
          <a:schemeClr val="lt1"/>
        </a:fontRef>
      </a:style>
    </a:spDef>
    <a:txDef>
      <a:spPr>
        <a:noFill/>
      </a:spPr>
      <a:bodyPr wrap="square" lIns="0" tIns="0" rIns="0" bIns="0" rtlCol="0">
        <a:spAutoFit/>
      </a:bodyPr>
      <a:lstStyle>
        <a:defPPr>
          <a:defRPr sz="3200" dirty="0" err="1" smtClean="0">
            <a:gradFill>
              <a:gsLst>
                <a:gs pos="0">
                  <a:schemeClr val="tx1"/>
                </a:gs>
                <a:gs pos="86000">
                  <a:schemeClr val="tx1"/>
                </a:gs>
              </a:gsLst>
              <a:lin ang="5400000" scaled="0"/>
            </a:gradFill>
          </a:defRPr>
        </a:defPPr>
      </a:lst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9CBE28229FFD24FAB1B22FACD3AD650" ma:contentTypeVersion="3" ma:contentTypeDescription="Create a new document." ma:contentTypeScope="" ma:versionID="8494170f1498f8d3a89e4091558b5995">
  <xsd:schema xmlns:xsd="http://www.w3.org/2001/XMLSchema" xmlns:xs="http://www.w3.org/2001/XMLSchema" xmlns:p="http://schemas.microsoft.com/office/2006/metadata/properties" xmlns:ns2="e3d315c1-97f1-456f-a54f-506a7df67d85" targetNamespace="http://schemas.microsoft.com/office/2006/metadata/properties" ma:root="true" ma:fieldsID="1a323c0e4e3e443a2f419f6bc602046b" ns2:_="">
    <xsd:import namespace="e3d315c1-97f1-456f-a54f-506a7df67d85"/>
    <xsd:element name="properties">
      <xsd:complexType>
        <xsd:sequence>
          <xsd:element name="documentManagement">
            <xsd:complexType>
              <xsd:all>
                <xsd:element ref="ns2:SharedWithUsers" minOccurs="0"/>
                <xsd:element ref="ns2:SharingHintHash"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d315c1-97f1-456f-a54f-506a7df67d85"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DF40B20-CD22-4C85-868C-08E56226DA3D}">
  <ds:schemaRefs>
    <ds:schemaRef ds:uri="http://schemas.microsoft.com/sharepoint/v3/contenttype/forms"/>
  </ds:schemaRefs>
</ds:datastoreItem>
</file>

<file path=customXml/itemProps2.xml><?xml version="1.0" encoding="utf-8"?>
<ds:datastoreItem xmlns:ds="http://schemas.openxmlformats.org/officeDocument/2006/customXml" ds:itemID="{B62667E7-E4A9-4E14-835C-024811B4E7E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3d315c1-97f1-456f-a54f-506a7df67d8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30A5600-29C7-4E41-AC06-5DF1577CD6CD}">
  <ds:schemaRefs>
    <ds:schemaRef ds:uri="http://schemas.microsoft.com/office/infopath/2007/PartnerControls"/>
    <ds:schemaRef ds:uri="http://purl.org/dc/dcmitype/"/>
    <ds:schemaRef ds:uri="http://schemas.microsoft.com/office/2006/documentManagement/types"/>
    <ds:schemaRef ds:uri="e3d315c1-97f1-456f-a54f-506a7df67d85"/>
    <ds:schemaRef ds:uri="http://www.w3.org/XML/1998/namespace"/>
    <ds:schemaRef ds:uri="http://purl.org/dc/terms/"/>
    <ds:schemaRef ds:uri="http://schemas.openxmlformats.org/package/2006/metadata/core-properties"/>
    <ds:schemaRef ds:uri="http://purl.org/dc/elements/1.1/"/>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11174</TotalTime>
  <Words>1104</Words>
  <Application>Microsoft Office PowerPoint</Application>
  <PresentationFormat>On-screen Show (16:9)</PresentationFormat>
  <Paragraphs>241</Paragraphs>
  <Slides>18</Slides>
  <Notes>7</Notes>
  <HiddenSlides>0</HiddenSlides>
  <MMClips>0</MMClips>
  <ScaleCrop>false</ScaleCrop>
  <HeadingPairs>
    <vt:vector size="4" baseType="variant">
      <vt:variant>
        <vt:lpstr>Theme</vt:lpstr>
      </vt:variant>
      <vt:variant>
        <vt:i4>12</vt:i4>
      </vt:variant>
      <vt:variant>
        <vt:lpstr>Slide Titles</vt:lpstr>
      </vt:variant>
      <vt:variant>
        <vt:i4>18</vt:i4>
      </vt:variant>
    </vt:vector>
  </HeadingPairs>
  <TitlesOfParts>
    <vt:vector size="30" baseType="lpstr">
      <vt:lpstr>2_Convergence_ConcurrentSession_Template_16x9</vt:lpstr>
      <vt:lpstr>1_DynamicsTemplate_LIGHT_16x9 v04</vt:lpstr>
      <vt:lpstr>2_Convergence_Keynote_Template_16x9</vt:lpstr>
      <vt:lpstr>DynamicsTemplate_LIGHT_16x9 v04</vt:lpstr>
      <vt:lpstr>MicrosoftDynamics_Template_16x9_Blue</vt:lpstr>
      <vt:lpstr>1_MicrosoftDynamics_Template_16x9_Blue</vt:lpstr>
      <vt:lpstr>2_MicrosoftDynamics_Template_16x9_Blue</vt:lpstr>
      <vt:lpstr>2_DynamicsTemplate_LIGHT_16x9 v04</vt:lpstr>
      <vt:lpstr>5_DynamicsTemplate_LIGHT_16x9 v04</vt:lpstr>
      <vt:lpstr>4_DynamicsTemplate_LIGHT_16x9 v04</vt:lpstr>
      <vt:lpstr>3_DynamicsTemplate_LIGHT_16x9 v04</vt:lpstr>
      <vt:lpstr>6_DynamicsTemplate_LIGHT_16x9 v04</vt:lpstr>
      <vt:lpstr>De intermodale  Freight forwarder  Ard-Jan Cieremans </vt:lpstr>
      <vt:lpstr>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Robbert Faase</dc:creator>
  <cp:lastModifiedBy>Ard-Jan Cieremans</cp:lastModifiedBy>
  <cp:revision>468</cp:revision>
  <cp:lastPrinted>2016-02-12T15:44:44Z</cp:lastPrinted>
  <dcterms:created xsi:type="dcterms:W3CDTF">2012-11-12T10:42:26Z</dcterms:created>
  <dcterms:modified xsi:type="dcterms:W3CDTF">2016-02-15T22:18:47Z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0x01010009CBE28229FFD24FAB1B22FACD3AD650</vt:lpwstr>
  </property>
</Properties>
</file>